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2"/>
  </p:notesMasterIdLst>
  <p:sldIdLst>
    <p:sldId id="256" r:id="rId2"/>
    <p:sldId id="257" r:id="rId3"/>
    <p:sldId id="268" r:id="rId4"/>
    <p:sldId id="258" r:id="rId5"/>
    <p:sldId id="259" r:id="rId6"/>
    <p:sldId id="260" r:id="rId7"/>
    <p:sldId id="321" r:id="rId8"/>
    <p:sldId id="322" r:id="rId9"/>
    <p:sldId id="331" r:id="rId10"/>
    <p:sldId id="313" r:id="rId11"/>
    <p:sldId id="315" r:id="rId12"/>
    <p:sldId id="316" r:id="rId13"/>
    <p:sldId id="328" r:id="rId14"/>
    <p:sldId id="326" r:id="rId15"/>
    <p:sldId id="327" r:id="rId16"/>
    <p:sldId id="318" r:id="rId17"/>
    <p:sldId id="319" r:id="rId18"/>
    <p:sldId id="332" r:id="rId19"/>
    <p:sldId id="320" r:id="rId20"/>
    <p:sldId id="324" r:id="rId21"/>
    <p:sldId id="323" r:id="rId22"/>
    <p:sldId id="330" r:id="rId23"/>
    <p:sldId id="314" r:id="rId24"/>
    <p:sldId id="335" r:id="rId25"/>
    <p:sldId id="336" r:id="rId26"/>
    <p:sldId id="334" r:id="rId27"/>
    <p:sldId id="337" r:id="rId28"/>
    <p:sldId id="265" r:id="rId29"/>
    <p:sldId id="271" r:id="rId30"/>
    <p:sldId id="333" r:id="rId31"/>
  </p:sldIdLst>
  <p:sldSz cx="9144000" cy="5143500" type="screen16x9"/>
  <p:notesSz cx="6858000" cy="9144000"/>
  <p:embeddedFontLst>
    <p:embeddedFont>
      <p:font typeface="Algerian" panose="04020705040A02060702" pitchFamily="82" charset="0"/>
      <p:regular r:id="rId33"/>
    </p:embeddedFont>
    <p:embeddedFont>
      <p:font typeface="Arial Rounded MT Bold" panose="020F0704030504030204" pitchFamily="34" charset="0"/>
      <p:regular r:id="rId34"/>
    </p:embeddedFont>
    <p:embeddedFont>
      <p:font typeface="Assistant" pitchFamily="2" charset="-79"/>
      <p:regular r:id="rId35"/>
      <p:bold r:id="rId36"/>
    </p:embeddedFont>
    <p:embeddedFont>
      <p:font typeface="Baskerville Old Face" panose="02020602080505020303" pitchFamily="18" charset="0"/>
      <p:regular r:id="rId37"/>
    </p:embeddedFont>
    <p:embeddedFont>
      <p:font typeface="Georgia" panose="02040502050405020303" pitchFamily="18" charset="0"/>
      <p:regular r:id="rId38"/>
      <p:bold r:id="rId39"/>
      <p:italic r:id="rId40"/>
      <p:boldItalic r:id="rId41"/>
    </p:embeddedFont>
    <p:embeddedFont>
      <p:font typeface="Gloucester MT Extra Condensed" panose="02030808020601010101" pitchFamily="18" charset="0"/>
      <p:regular r:id="rId42"/>
    </p:embeddedFont>
    <p:embeddedFont>
      <p:font typeface="Poppins" panose="000005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507E"/>
    <a:srgbClr val="9E44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3E3FD0-3CD5-45DB-B452-72B4C6E09809}">
  <a:tblStyle styleId="{7F3E3FD0-3CD5-45DB-B452-72B4C6E098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36444f925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36444f925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13776face9f_0_17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13776face9f_0_17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36444f9257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36444f9257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3776face9f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3776face9f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36444f9257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36444f9257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13776face9f_0_17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13776face9f_0_17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3776face9f_0_17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13776face9f_0_17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54" cy="5143479"/>
            <a:chOff x="0" y="0"/>
            <a:chExt cx="9144054" cy="5143479"/>
          </a:xfrm>
        </p:grpSpPr>
        <p:sp>
          <p:nvSpPr>
            <p:cNvPr id="10" name="Google Shape;10;p2"/>
            <p:cNvSpPr/>
            <p:nvPr/>
          </p:nvSpPr>
          <p:spPr>
            <a:xfrm>
              <a:off x="1887336" y="3147754"/>
              <a:ext cx="7256718" cy="1995725"/>
            </a:xfrm>
            <a:custGeom>
              <a:avLst/>
              <a:gdLst/>
              <a:ahLst/>
              <a:cxnLst/>
              <a:rect l="l" t="t" r="r" b="b"/>
              <a:pathLst>
                <a:path w="77745" h="38012" extrusionOk="0">
                  <a:moveTo>
                    <a:pt x="77744" y="1"/>
                  </a:moveTo>
                  <a:cubicBezTo>
                    <a:pt x="61339" y="3736"/>
                    <a:pt x="72177" y="22843"/>
                    <a:pt x="49247" y="22843"/>
                  </a:cubicBezTo>
                  <a:cubicBezTo>
                    <a:pt x="45909" y="22843"/>
                    <a:pt x="41855" y="22438"/>
                    <a:pt x="36897" y="21522"/>
                  </a:cubicBezTo>
                  <a:cubicBezTo>
                    <a:pt x="32432" y="20697"/>
                    <a:pt x="28805" y="20322"/>
                    <a:pt x="25791" y="20322"/>
                  </a:cubicBezTo>
                  <a:cubicBezTo>
                    <a:pt x="11276" y="20322"/>
                    <a:pt x="11007" y="29016"/>
                    <a:pt x="0" y="38011"/>
                  </a:cubicBezTo>
                  <a:lnTo>
                    <a:pt x="77744" y="38011"/>
                  </a:lnTo>
                  <a:lnTo>
                    <a:pt x="77744" y="1"/>
                  </a:ln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8354023" cy="1045167"/>
            </a:xfrm>
            <a:custGeom>
              <a:avLst/>
              <a:gdLst/>
              <a:ahLst/>
              <a:cxnLst/>
              <a:rect l="l" t="t" r="r" b="b"/>
              <a:pathLst>
                <a:path w="89501" h="19907" extrusionOk="0">
                  <a:moveTo>
                    <a:pt x="0" y="1"/>
                  </a:moveTo>
                  <a:lnTo>
                    <a:pt x="0" y="19907"/>
                  </a:lnTo>
                  <a:cubicBezTo>
                    <a:pt x="4307" y="17670"/>
                    <a:pt x="7751" y="17064"/>
                    <a:pt x="10845" y="17064"/>
                  </a:cubicBezTo>
                  <a:cubicBezTo>
                    <a:pt x="14500" y="17064"/>
                    <a:pt x="17668" y="17909"/>
                    <a:pt x="21194" y="17909"/>
                  </a:cubicBezTo>
                  <a:cubicBezTo>
                    <a:pt x="25536" y="17909"/>
                    <a:pt x="30421" y="16628"/>
                    <a:pt x="37430" y="10910"/>
                  </a:cubicBezTo>
                  <a:cubicBezTo>
                    <a:pt x="45108" y="4647"/>
                    <a:pt x="51239" y="2865"/>
                    <a:pt x="56613" y="2865"/>
                  </a:cubicBezTo>
                  <a:cubicBezTo>
                    <a:pt x="63713" y="2865"/>
                    <a:pt x="69491" y="5977"/>
                    <a:pt x="75767" y="5977"/>
                  </a:cubicBezTo>
                  <a:cubicBezTo>
                    <a:pt x="79945" y="5977"/>
                    <a:pt x="84344" y="4597"/>
                    <a:pt x="89500" y="1"/>
                  </a:cubicBez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524241"/>
              <a:ext cx="9144053" cy="4611820"/>
            </a:xfrm>
            <a:custGeom>
              <a:avLst/>
              <a:gdLst/>
              <a:ahLst/>
              <a:cxnLst/>
              <a:rect l="l" t="t" r="r" b="b"/>
              <a:pathLst>
                <a:path w="97965" h="87840" extrusionOk="0">
                  <a:moveTo>
                    <a:pt x="97823" y="0"/>
                  </a:moveTo>
                  <a:cubicBezTo>
                    <a:pt x="94044" y="2590"/>
                    <a:pt x="89340" y="3354"/>
                    <a:pt x="84726" y="3354"/>
                  </a:cubicBezTo>
                  <a:cubicBezTo>
                    <a:pt x="84174" y="3354"/>
                    <a:pt x="83622" y="3343"/>
                    <a:pt x="83074" y="3323"/>
                  </a:cubicBezTo>
                  <a:cubicBezTo>
                    <a:pt x="78605" y="3159"/>
                    <a:pt x="74159" y="2459"/>
                    <a:pt x="69696" y="2459"/>
                  </a:cubicBezTo>
                  <a:cubicBezTo>
                    <a:pt x="69041" y="2459"/>
                    <a:pt x="68385" y="2474"/>
                    <a:pt x="67729" y="2508"/>
                  </a:cubicBezTo>
                  <a:cubicBezTo>
                    <a:pt x="59719" y="2916"/>
                    <a:pt x="51898" y="6239"/>
                    <a:pt x="46051" y="11709"/>
                  </a:cubicBezTo>
                  <a:cubicBezTo>
                    <a:pt x="41819" y="15674"/>
                    <a:pt x="38653" y="20659"/>
                    <a:pt x="34452" y="24656"/>
                  </a:cubicBezTo>
                  <a:cubicBezTo>
                    <a:pt x="30923" y="28014"/>
                    <a:pt x="26253" y="30698"/>
                    <a:pt x="21504" y="30698"/>
                  </a:cubicBezTo>
                  <a:cubicBezTo>
                    <a:pt x="20601" y="30698"/>
                    <a:pt x="19695" y="30601"/>
                    <a:pt x="18794" y="30393"/>
                  </a:cubicBezTo>
                  <a:cubicBezTo>
                    <a:pt x="15502" y="29625"/>
                    <a:pt x="12712" y="27493"/>
                    <a:pt x="9703" y="25957"/>
                  </a:cubicBezTo>
                  <a:cubicBezTo>
                    <a:pt x="7837" y="25010"/>
                    <a:pt x="5692" y="24301"/>
                    <a:pt x="3637" y="24301"/>
                  </a:cubicBezTo>
                  <a:cubicBezTo>
                    <a:pt x="2360" y="24301"/>
                    <a:pt x="1118" y="24575"/>
                    <a:pt x="0" y="25236"/>
                  </a:cubicBezTo>
                  <a:lnTo>
                    <a:pt x="188" y="87839"/>
                  </a:lnTo>
                  <a:lnTo>
                    <a:pt x="10047" y="87839"/>
                  </a:lnTo>
                  <a:cubicBezTo>
                    <a:pt x="11348" y="83356"/>
                    <a:pt x="12649" y="78873"/>
                    <a:pt x="13950" y="74390"/>
                  </a:cubicBezTo>
                  <a:cubicBezTo>
                    <a:pt x="15361" y="69516"/>
                    <a:pt x="16866" y="64484"/>
                    <a:pt x="20189" y="60675"/>
                  </a:cubicBezTo>
                  <a:cubicBezTo>
                    <a:pt x="24719" y="55472"/>
                    <a:pt x="31866" y="53387"/>
                    <a:pt x="38731" y="52744"/>
                  </a:cubicBezTo>
                  <a:cubicBezTo>
                    <a:pt x="45597" y="52102"/>
                    <a:pt x="52556" y="52635"/>
                    <a:pt x="59343" y="51490"/>
                  </a:cubicBezTo>
                  <a:cubicBezTo>
                    <a:pt x="67995" y="50033"/>
                    <a:pt x="73810" y="48653"/>
                    <a:pt x="79970" y="42415"/>
                  </a:cubicBezTo>
                  <a:cubicBezTo>
                    <a:pt x="85062" y="37232"/>
                    <a:pt x="86960" y="33310"/>
                    <a:pt x="96910" y="33310"/>
                  </a:cubicBezTo>
                  <a:cubicBezTo>
                    <a:pt x="97252" y="33310"/>
                    <a:pt x="97603" y="33314"/>
                    <a:pt x="97964" y="33324"/>
                  </a:cubicBezTo>
                  <a:lnTo>
                    <a:pt x="97823" y="0"/>
                  </a:ln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ctrTitle"/>
          </p:nvPr>
        </p:nvSpPr>
        <p:spPr>
          <a:xfrm>
            <a:off x="1279950" y="742725"/>
            <a:ext cx="6584100" cy="15798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3346350" y="2771775"/>
            <a:ext cx="2451300" cy="65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BLANK_14">
    <p:spTree>
      <p:nvGrpSpPr>
        <p:cNvPr id="1" name="Shape 352"/>
        <p:cNvGrpSpPr/>
        <p:nvPr/>
      </p:nvGrpSpPr>
      <p:grpSpPr>
        <a:xfrm>
          <a:off x="0" y="0"/>
          <a:ext cx="0" cy="0"/>
          <a:chOff x="0" y="0"/>
          <a:chExt cx="0" cy="0"/>
        </a:xfrm>
      </p:grpSpPr>
      <p:grpSp>
        <p:nvGrpSpPr>
          <p:cNvPr id="353" name="Google Shape;353;p26"/>
          <p:cNvGrpSpPr/>
          <p:nvPr/>
        </p:nvGrpSpPr>
        <p:grpSpPr>
          <a:xfrm rot="10800000" flipH="1">
            <a:off x="0" y="0"/>
            <a:ext cx="9144000" cy="5143508"/>
            <a:chOff x="0" y="0"/>
            <a:chExt cx="9144000" cy="5143508"/>
          </a:xfrm>
        </p:grpSpPr>
        <p:sp>
          <p:nvSpPr>
            <p:cNvPr id="354" name="Google Shape;354;p26"/>
            <p:cNvSpPr/>
            <p:nvPr/>
          </p:nvSpPr>
          <p:spPr>
            <a:xfrm>
              <a:off x="1887065" y="3147412"/>
              <a:ext cx="7256928" cy="1996096"/>
            </a:xfrm>
            <a:custGeom>
              <a:avLst/>
              <a:gdLst/>
              <a:ahLst/>
              <a:cxnLst/>
              <a:rect l="l" t="t" r="r" b="b"/>
              <a:pathLst>
                <a:path w="226779" h="62378" extrusionOk="0">
                  <a:moveTo>
                    <a:pt x="226779" y="0"/>
                  </a:moveTo>
                  <a:cubicBezTo>
                    <a:pt x="180892" y="5879"/>
                    <a:pt x="206867" y="27628"/>
                    <a:pt x="149857" y="27628"/>
                  </a:cubicBezTo>
                  <a:cubicBezTo>
                    <a:pt x="138748" y="27628"/>
                    <a:pt x="124488" y="26803"/>
                    <a:pt x="105931" y="24872"/>
                  </a:cubicBezTo>
                  <a:cubicBezTo>
                    <a:pt x="96810" y="23923"/>
                    <a:pt x="88912" y="23488"/>
                    <a:pt x="82007" y="23488"/>
                  </a:cubicBezTo>
                  <a:cubicBezTo>
                    <a:pt x="31578" y="23488"/>
                    <a:pt x="34120" y="46700"/>
                    <a:pt x="1" y="62377"/>
                  </a:cubicBezTo>
                  <a:lnTo>
                    <a:pt x="226779" y="62377"/>
                  </a:lnTo>
                  <a:lnTo>
                    <a:pt x="226779" y="0"/>
                  </a:ln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6"/>
            <p:cNvSpPr/>
            <p:nvPr/>
          </p:nvSpPr>
          <p:spPr>
            <a:xfrm>
              <a:off x="0" y="523870"/>
              <a:ext cx="9144000" cy="4612000"/>
            </a:xfrm>
            <a:custGeom>
              <a:avLst/>
              <a:gdLst/>
              <a:ahLst/>
              <a:cxnLst/>
              <a:rect l="l" t="t" r="r" b="b"/>
              <a:pathLst>
                <a:path w="285750" h="144125" extrusionOk="0">
                  <a:moveTo>
                    <a:pt x="285345" y="0"/>
                  </a:moveTo>
                  <a:cubicBezTo>
                    <a:pt x="273117" y="4721"/>
                    <a:pt x="258971" y="21435"/>
                    <a:pt x="244170" y="21435"/>
                  </a:cubicBezTo>
                  <a:cubicBezTo>
                    <a:pt x="244040" y="21435"/>
                    <a:pt x="243910" y="21434"/>
                    <a:pt x="243780" y="21431"/>
                  </a:cubicBezTo>
                  <a:cubicBezTo>
                    <a:pt x="228838" y="21134"/>
                    <a:pt x="212824" y="12799"/>
                    <a:pt x="197346" y="11609"/>
                  </a:cubicBezTo>
                  <a:cubicBezTo>
                    <a:pt x="190675" y="11097"/>
                    <a:pt x="184053" y="10766"/>
                    <a:pt x="177599" y="10766"/>
                  </a:cubicBezTo>
                  <a:cubicBezTo>
                    <a:pt x="161535" y="10766"/>
                    <a:pt x="146510" y="12816"/>
                    <a:pt x="134338" y="19229"/>
                  </a:cubicBezTo>
                  <a:cubicBezTo>
                    <a:pt x="121991" y="25718"/>
                    <a:pt x="112740" y="33897"/>
                    <a:pt x="100501" y="40446"/>
                  </a:cubicBezTo>
                  <a:cubicBezTo>
                    <a:pt x="90216" y="45958"/>
                    <a:pt x="76603" y="50377"/>
                    <a:pt x="62741" y="50377"/>
                  </a:cubicBezTo>
                  <a:cubicBezTo>
                    <a:pt x="60105" y="50377"/>
                    <a:pt x="57461" y="50218"/>
                    <a:pt x="54828" y="49875"/>
                  </a:cubicBezTo>
                  <a:cubicBezTo>
                    <a:pt x="45208" y="48625"/>
                    <a:pt x="37088" y="45125"/>
                    <a:pt x="28289" y="42601"/>
                  </a:cubicBezTo>
                  <a:cubicBezTo>
                    <a:pt x="22861" y="41043"/>
                    <a:pt x="16600" y="39880"/>
                    <a:pt x="10603" y="39880"/>
                  </a:cubicBezTo>
                  <a:cubicBezTo>
                    <a:pt x="6879" y="39880"/>
                    <a:pt x="3257" y="40329"/>
                    <a:pt x="0" y="41410"/>
                  </a:cubicBezTo>
                  <a:lnTo>
                    <a:pt x="572" y="144125"/>
                  </a:lnTo>
                  <a:lnTo>
                    <a:pt x="29325" y="144125"/>
                  </a:lnTo>
                  <a:cubicBezTo>
                    <a:pt x="33123" y="136767"/>
                    <a:pt x="35302" y="128313"/>
                    <a:pt x="40719" y="122051"/>
                  </a:cubicBezTo>
                  <a:cubicBezTo>
                    <a:pt x="72926" y="84832"/>
                    <a:pt x="92976" y="87606"/>
                    <a:pt x="112978" y="86546"/>
                  </a:cubicBezTo>
                  <a:cubicBezTo>
                    <a:pt x="132993" y="85499"/>
                    <a:pt x="142875" y="65782"/>
                    <a:pt x="169962" y="63996"/>
                  </a:cubicBezTo>
                  <a:cubicBezTo>
                    <a:pt x="170819" y="63940"/>
                    <a:pt x="171670" y="63913"/>
                    <a:pt x="172514" y="63913"/>
                  </a:cubicBezTo>
                  <a:cubicBezTo>
                    <a:pt x="189027" y="63913"/>
                    <a:pt x="203346" y="74186"/>
                    <a:pt x="226150" y="74186"/>
                  </a:cubicBezTo>
                  <a:cubicBezTo>
                    <a:pt x="241257" y="74186"/>
                    <a:pt x="260089" y="69677"/>
                    <a:pt x="285750" y="54685"/>
                  </a:cubicBezTo>
                  <a:lnTo>
                    <a:pt x="285345" y="0"/>
                  </a:ln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0" y="0"/>
              <a:ext cx="9144000" cy="1044704"/>
            </a:xfrm>
            <a:custGeom>
              <a:avLst/>
              <a:gdLst/>
              <a:ahLst/>
              <a:cxnLst/>
              <a:rect l="l" t="t" r="r" b="b"/>
              <a:pathLst>
                <a:path w="285750" h="32647" extrusionOk="0">
                  <a:moveTo>
                    <a:pt x="0" y="0"/>
                  </a:moveTo>
                  <a:lnTo>
                    <a:pt x="0" y="32647"/>
                  </a:lnTo>
                  <a:cubicBezTo>
                    <a:pt x="12553" y="28983"/>
                    <a:pt x="22594" y="27989"/>
                    <a:pt x="31615" y="27989"/>
                  </a:cubicBezTo>
                  <a:cubicBezTo>
                    <a:pt x="42298" y="27989"/>
                    <a:pt x="51551" y="29382"/>
                    <a:pt x="61854" y="29382"/>
                  </a:cubicBezTo>
                  <a:cubicBezTo>
                    <a:pt x="74512" y="29382"/>
                    <a:pt x="88755" y="27280"/>
                    <a:pt x="109180" y="17907"/>
                  </a:cubicBezTo>
                  <a:cubicBezTo>
                    <a:pt x="131587" y="7623"/>
                    <a:pt x="151891" y="4697"/>
                    <a:pt x="170888" y="4697"/>
                  </a:cubicBezTo>
                  <a:cubicBezTo>
                    <a:pt x="195976" y="4697"/>
                    <a:pt x="218784" y="9800"/>
                    <a:pt x="241144" y="9800"/>
                  </a:cubicBezTo>
                  <a:cubicBezTo>
                    <a:pt x="256032" y="9800"/>
                    <a:pt x="270720" y="7538"/>
                    <a:pt x="285750" y="0"/>
                  </a:cubicBez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26"/>
          <p:cNvSpPr txBox="1">
            <a:spLocks noGrp="1"/>
          </p:cNvSpPr>
          <p:nvPr>
            <p:ph type="title" hasCustomPrompt="1"/>
          </p:nvPr>
        </p:nvSpPr>
        <p:spPr>
          <a:xfrm>
            <a:off x="1102350" y="3413344"/>
            <a:ext cx="1117500" cy="39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358" name="Google Shape;358;p26"/>
          <p:cNvSpPr txBox="1">
            <a:spLocks noGrp="1"/>
          </p:cNvSpPr>
          <p:nvPr>
            <p:ph type="subTitle" idx="1"/>
          </p:nvPr>
        </p:nvSpPr>
        <p:spPr>
          <a:xfrm>
            <a:off x="744300" y="3820971"/>
            <a:ext cx="1833600" cy="7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9" name="Google Shape;359;p26"/>
          <p:cNvSpPr txBox="1">
            <a:spLocks noGrp="1"/>
          </p:cNvSpPr>
          <p:nvPr>
            <p:ph type="subTitle" idx="2"/>
          </p:nvPr>
        </p:nvSpPr>
        <p:spPr>
          <a:xfrm>
            <a:off x="744300" y="1283573"/>
            <a:ext cx="1833600" cy="37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Poppins"/>
              <a:buNone/>
              <a:defRPr sz="2000" b="1" u="sng">
                <a:latin typeface="Poppins"/>
                <a:ea typeface="Poppins"/>
                <a:cs typeface="Poppins"/>
                <a:sym typeface="Poppins"/>
              </a:defRPr>
            </a:lvl1pPr>
            <a:lvl2pPr lvl="1" algn="ctr" rtl="0">
              <a:lnSpc>
                <a:spcPct val="100000"/>
              </a:lnSpc>
              <a:spcBef>
                <a:spcPts val="0"/>
              </a:spcBef>
              <a:spcAft>
                <a:spcPts val="0"/>
              </a:spcAft>
              <a:buSzPts val="2000"/>
              <a:buFont typeface="Poppins"/>
              <a:buNone/>
              <a:defRPr sz="2000" b="1" u="sng">
                <a:latin typeface="Poppins"/>
                <a:ea typeface="Poppins"/>
                <a:cs typeface="Poppins"/>
                <a:sym typeface="Poppins"/>
              </a:defRPr>
            </a:lvl2pPr>
            <a:lvl3pPr lvl="2" algn="ctr" rtl="0">
              <a:lnSpc>
                <a:spcPct val="100000"/>
              </a:lnSpc>
              <a:spcBef>
                <a:spcPts val="0"/>
              </a:spcBef>
              <a:spcAft>
                <a:spcPts val="0"/>
              </a:spcAft>
              <a:buSzPts val="2000"/>
              <a:buFont typeface="Poppins"/>
              <a:buNone/>
              <a:defRPr sz="2000" b="1" u="sng">
                <a:latin typeface="Poppins"/>
                <a:ea typeface="Poppins"/>
                <a:cs typeface="Poppins"/>
                <a:sym typeface="Poppins"/>
              </a:defRPr>
            </a:lvl3pPr>
            <a:lvl4pPr lvl="3" algn="ctr" rtl="0">
              <a:lnSpc>
                <a:spcPct val="100000"/>
              </a:lnSpc>
              <a:spcBef>
                <a:spcPts val="0"/>
              </a:spcBef>
              <a:spcAft>
                <a:spcPts val="0"/>
              </a:spcAft>
              <a:buSzPts val="2000"/>
              <a:buFont typeface="Poppins"/>
              <a:buNone/>
              <a:defRPr sz="2000" b="1" u="sng">
                <a:latin typeface="Poppins"/>
                <a:ea typeface="Poppins"/>
                <a:cs typeface="Poppins"/>
                <a:sym typeface="Poppins"/>
              </a:defRPr>
            </a:lvl4pPr>
            <a:lvl5pPr lvl="4" algn="ctr" rtl="0">
              <a:lnSpc>
                <a:spcPct val="100000"/>
              </a:lnSpc>
              <a:spcBef>
                <a:spcPts val="0"/>
              </a:spcBef>
              <a:spcAft>
                <a:spcPts val="0"/>
              </a:spcAft>
              <a:buSzPts val="2000"/>
              <a:buFont typeface="Poppins"/>
              <a:buNone/>
              <a:defRPr sz="2000" b="1" u="sng">
                <a:latin typeface="Poppins"/>
                <a:ea typeface="Poppins"/>
                <a:cs typeface="Poppins"/>
                <a:sym typeface="Poppins"/>
              </a:defRPr>
            </a:lvl5pPr>
            <a:lvl6pPr lvl="5" algn="ctr" rtl="0">
              <a:lnSpc>
                <a:spcPct val="100000"/>
              </a:lnSpc>
              <a:spcBef>
                <a:spcPts val="0"/>
              </a:spcBef>
              <a:spcAft>
                <a:spcPts val="0"/>
              </a:spcAft>
              <a:buSzPts val="2000"/>
              <a:buFont typeface="Poppins"/>
              <a:buNone/>
              <a:defRPr sz="2000" b="1" u="sng">
                <a:latin typeface="Poppins"/>
                <a:ea typeface="Poppins"/>
                <a:cs typeface="Poppins"/>
                <a:sym typeface="Poppins"/>
              </a:defRPr>
            </a:lvl6pPr>
            <a:lvl7pPr lvl="6" algn="ctr" rtl="0">
              <a:lnSpc>
                <a:spcPct val="100000"/>
              </a:lnSpc>
              <a:spcBef>
                <a:spcPts val="0"/>
              </a:spcBef>
              <a:spcAft>
                <a:spcPts val="0"/>
              </a:spcAft>
              <a:buSzPts val="2000"/>
              <a:buFont typeface="Poppins"/>
              <a:buNone/>
              <a:defRPr sz="2000" b="1" u="sng">
                <a:latin typeface="Poppins"/>
                <a:ea typeface="Poppins"/>
                <a:cs typeface="Poppins"/>
                <a:sym typeface="Poppins"/>
              </a:defRPr>
            </a:lvl7pPr>
            <a:lvl8pPr lvl="7" algn="ctr" rtl="0">
              <a:lnSpc>
                <a:spcPct val="100000"/>
              </a:lnSpc>
              <a:spcBef>
                <a:spcPts val="0"/>
              </a:spcBef>
              <a:spcAft>
                <a:spcPts val="0"/>
              </a:spcAft>
              <a:buSzPts val="2000"/>
              <a:buFont typeface="Poppins"/>
              <a:buNone/>
              <a:defRPr sz="2000" b="1" u="sng">
                <a:latin typeface="Poppins"/>
                <a:ea typeface="Poppins"/>
                <a:cs typeface="Poppins"/>
                <a:sym typeface="Poppins"/>
              </a:defRPr>
            </a:lvl8pPr>
            <a:lvl9pPr lvl="8" algn="ctr" rtl="0">
              <a:lnSpc>
                <a:spcPct val="100000"/>
              </a:lnSpc>
              <a:spcBef>
                <a:spcPts val="0"/>
              </a:spcBef>
              <a:spcAft>
                <a:spcPts val="0"/>
              </a:spcAft>
              <a:buSzPts val="2000"/>
              <a:buFont typeface="Poppins"/>
              <a:buNone/>
              <a:defRPr sz="2000" b="1" u="sng">
                <a:latin typeface="Poppins"/>
                <a:ea typeface="Poppins"/>
                <a:cs typeface="Poppins"/>
                <a:sym typeface="Poppins"/>
              </a:defRPr>
            </a:lvl9pPr>
          </a:lstStyle>
          <a:p>
            <a:endParaRPr/>
          </a:p>
        </p:txBody>
      </p:sp>
      <p:sp>
        <p:nvSpPr>
          <p:cNvPr id="360" name="Google Shape;360;p26"/>
          <p:cNvSpPr txBox="1">
            <a:spLocks noGrp="1"/>
          </p:cNvSpPr>
          <p:nvPr>
            <p:ph type="title" idx="3" hasCustomPrompt="1"/>
          </p:nvPr>
        </p:nvSpPr>
        <p:spPr>
          <a:xfrm>
            <a:off x="3042950" y="3413344"/>
            <a:ext cx="1117500" cy="39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361" name="Google Shape;361;p26"/>
          <p:cNvSpPr txBox="1">
            <a:spLocks noGrp="1"/>
          </p:cNvSpPr>
          <p:nvPr>
            <p:ph type="subTitle" idx="4"/>
          </p:nvPr>
        </p:nvSpPr>
        <p:spPr>
          <a:xfrm>
            <a:off x="2684900" y="3820971"/>
            <a:ext cx="1833600" cy="7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2" name="Google Shape;362;p26"/>
          <p:cNvSpPr txBox="1">
            <a:spLocks noGrp="1"/>
          </p:cNvSpPr>
          <p:nvPr>
            <p:ph type="subTitle" idx="5"/>
          </p:nvPr>
        </p:nvSpPr>
        <p:spPr>
          <a:xfrm>
            <a:off x="2684900" y="1283573"/>
            <a:ext cx="1833600" cy="37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Poppins"/>
              <a:buNone/>
              <a:defRPr sz="2000" b="1" u="sng">
                <a:latin typeface="Poppins"/>
                <a:ea typeface="Poppins"/>
                <a:cs typeface="Poppins"/>
                <a:sym typeface="Poppins"/>
              </a:defRPr>
            </a:lvl1pPr>
            <a:lvl2pPr lvl="1" algn="ctr" rtl="0">
              <a:lnSpc>
                <a:spcPct val="100000"/>
              </a:lnSpc>
              <a:spcBef>
                <a:spcPts val="0"/>
              </a:spcBef>
              <a:spcAft>
                <a:spcPts val="0"/>
              </a:spcAft>
              <a:buSzPts val="2000"/>
              <a:buFont typeface="Poppins"/>
              <a:buNone/>
              <a:defRPr sz="2000" b="1" u="sng">
                <a:latin typeface="Poppins"/>
                <a:ea typeface="Poppins"/>
                <a:cs typeface="Poppins"/>
                <a:sym typeface="Poppins"/>
              </a:defRPr>
            </a:lvl2pPr>
            <a:lvl3pPr lvl="2" algn="ctr" rtl="0">
              <a:lnSpc>
                <a:spcPct val="100000"/>
              </a:lnSpc>
              <a:spcBef>
                <a:spcPts val="0"/>
              </a:spcBef>
              <a:spcAft>
                <a:spcPts val="0"/>
              </a:spcAft>
              <a:buSzPts val="2000"/>
              <a:buFont typeface="Poppins"/>
              <a:buNone/>
              <a:defRPr sz="2000" b="1" u="sng">
                <a:latin typeface="Poppins"/>
                <a:ea typeface="Poppins"/>
                <a:cs typeface="Poppins"/>
                <a:sym typeface="Poppins"/>
              </a:defRPr>
            </a:lvl3pPr>
            <a:lvl4pPr lvl="3" algn="ctr" rtl="0">
              <a:lnSpc>
                <a:spcPct val="100000"/>
              </a:lnSpc>
              <a:spcBef>
                <a:spcPts val="0"/>
              </a:spcBef>
              <a:spcAft>
                <a:spcPts val="0"/>
              </a:spcAft>
              <a:buSzPts val="2000"/>
              <a:buFont typeface="Poppins"/>
              <a:buNone/>
              <a:defRPr sz="2000" b="1" u="sng">
                <a:latin typeface="Poppins"/>
                <a:ea typeface="Poppins"/>
                <a:cs typeface="Poppins"/>
                <a:sym typeface="Poppins"/>
              </a:defRPr>
            </a:lvl4pPr>
            <a:lvl5pPr lvl="4" algn="ctr" rtl="0">
              <a:lnSpc>
                <a:spcPct val="100000"/>
              </a:lnSpc>
              <a:spcBef>
                <a:spcPts val="0"/>
              </a:spcBef>
              <a:spcAft>
                <a:spcPts val="0"/>
              </a:spcAft>
              <a:buSzPts val="2000"/>
              <a:buFont typeface="Poppins"/>
              <a:buNone/>
              <a:defRPr sz="2000" b="1" u="sng">
                <a:latin typeface="Poppins"/>
                <a:ea typeface="Poppins"/>
                <a:cs typeface="Poppins"/>
                <a:sym typeface="Poppins"/>
              </a:defRPr>
            </a:lvl5pPr>
            <a:lvl6pPr lvl="5" algn="ctr" rtl="0">
              <a:lnSpc>
                <a:spcPct val="100000"/>
              </a:lnSpc>
              <a:spcBef>
                <a:spcPts val="0"/>
              </a:spcBef>
              <a:spcAft>
                <a:spcPts val="0"/>
              </a:spcAft>
              <a:buSzPts val="2000"/>
              <a:buFont typeface="Poppins"/>
              <a:buNone/>
              <a:defRPr sz="2000" b="1" u="sng">
                <a:latin typeface="Poppins"/>
                <a:ea typeface="Poppins"/>
                <a:cs typeface="Poppins"/>
                <a:sym typeface="Poppins"/>
              </a:defRPr>
            </a:lvl6pPr>
            <a:lvl7pPr lvl="6" algn="ctr" rtl="0">
              <a:lnSpc>
                <a:spcPct val="100000"/>
              </a:lnSpc>
              <a:spcBef>
                <a:spcPts val="0"/>
              </a:spcBef>
              <a:spcAft>
                <a:spcPts val="0"/>
              </a:spcAft>
              <a:buSzPts val="2000"/>
              <a:buFont typeface="Poppins"/>
              <a:buNone/>
              <a:defRPr sz="2000" b="1" u="sng">
                <a:latin typeface="Poppins"/>
                <a:ea typeface="Poppins"/>
                <a:cs typeface="Poppins"/>
                <a:sym typeface="Poppins"/>
              </a:defRPr>
            </a:lvl7pPr>
            <a:lvl8pPr lvl="7" algn="ctr" rtl="0">
              <a:lnSpc>
                <a:spcPct val="100000"/>
              </a:lnSpc>
              <a:spcBef>
                <a:spcPts val="0"/>
              </a:spcBef>
              <a:spcAft>
                <a:spcPts val="0"/>
              </a:spcAft>
              <a:buSzPts val="2000"/>
              <a:buFont typeface="Poppins"/>
              <a:buNone/>
              <a:defRPr sz="2000" b="1" u="sng">
                <a:latin typeface="Poppins"/>
                <a:ea typeface="Poppins"/>
                <a:cs typeface="Poppins"/>
                <a:sym typeface="Poppins"/>
              </a:defRPr>
            </a:lvl8pPr>
            <a:lvl9pPr lvl="8" algn="ctr" rtl="0">
              <a:lnSpc>
                <a:spcPct val="100000"/>
              </a:lnSpc>
              <a:spcBef>
                <a:spcPts val="0"/>
              </a:spcBef>
              <a:spcAft>
                <a:spcPts val="0"/>
              </a:spcAft>
              <a:buSzPts val="2000"/>
              <a:buFont typeface="Poppins"/>
              <a:buNone/>
              <a:defRPr sz="2000" b="1" u="sng">
                <a:latin typeface="Poppins"/>
                <a:ea typeface="Poppins"/>
                <a:cs typeface="Poppins"/>
                <a:sym typeface="Poppins"/>
              </a:defRPr>
            </a:lvl9pPr>
          </a:lstStyle>
          <a:p>
            <a:endParaRPr/>
          </a:p>
        </p:txBody>
      </p:sp>
      <p:sp>
        <p:nvSpPr>
          <p:cNvPr id="363" name="Google Shape;363;p26"/>
          <p:cNvSpPr txBox="1">
            <a:spLocks noGrp="1"/>
          </p:cNvSpPr>
          <p:nvPr>
            <p:ph type="title" idx="6" hasCustomPrompt="1"/>
          </p:nvPr>
        </p:nvSpPr>
        <p:spPr>
          <a:xfrm>
            <a:off x="4983550" y="3413344"/>
            <a:ext cx="1117500" cy="39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364" name="Google Shape;364;p26"/>
          <p:cNvSpPr txBox="1">
            <a:spLocks noGrp="1"/>
          </p:cNvSpPr>
          <p:nvPr>
            <p:ph type="subTitle" idx="7"/>
          </p:nvPr>
        </p:nvSpPr>
        <p:spPr>
          <a:xfrm>
            <a:off x="4625500" y="3820971"/>
            <a:ext cx="1833600" cy="7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5" name="Google Shape;365;p26"/>
          <p:cNvSpPr txBox="1">
            <a:spLocks noGrp="1"/>
          </p:cNvSpPr>
          <p:nvPr>
            <p:ph type="subTitle" idx="8"/>
          </p:nvPr>
        </p:nvSpPr>
        <p:spPr>
          <a:xfrm>
            <a:off x="4625500" y="1283573"/>
            <a:ext cx="1833600" cy="37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Poppins"/>
              <a:buNone/>
              <a:defRPr sz="2000" b="1" u="sng">
                <a:latin typeface="Poppins"/>
                <a:ea typeface="Poppins"/>
                <a:cs typeface="Poppins"/>
                <a:sym typeface="Poppins"/>
              </a:defRPr>
            </a:lvl1pPr>
            <a:lvl2pPr lvl="1" algn="ctr" rtl="0">
              <a:lnSpc>
                <a:spcPct val="100000"/>
              </a:lnSpc>
              <a:spcBef>
                <a:spcPts val="0"/>
              </a:spcBef>
              <a:spcAft>
                <a:spcPts val="0"/>
              </a:spcAft>
              <a:buSzPts val="2000"/>
              <a:buFont typeface="Poppins"/>
              <a:buNone/>
              <a:defRPr sz="2000" b="1" u="sng">
                <a:latin typeface="Poppins"/>
                <a:ea typeface="Poppins"/>
                <a:cs typeface="Poppins"/>
                <a:sym typeface="Poppins"/>
              </a:defRPr>
            </a:lvl2pPr>
            <a:lvl3pPr lvl="2" algn="ctr" rtl="0">
              <a:lnSpc>
                <a:spcPct val="100000"/>
              </a:lnSpc>
              <a:spcBef>
                <a:spcPts val="0"/>
              </a:spcBef>
              <a:spcAft>
                <a:spcPts val="0"/>
              </a:spcAft>
              <a:buSzPts val="2000"/>
              <a:buFont typeface="Poppins"/>
              <a:buNone/>
              <a:defRPr sz="2000" b="1" u="sng">
                <a:latin typeface="Poppins"/>
                <a:ea typeface="Poppins"/>
                <a:cs typeface="Poppins"/>
                <a:sym typeface="Poppins"/>
              </a:defRPr>
            </a:lvl3pPr>
            <a:lvl4pPr lvl="3" algn="ctr" rtl="0">
              <a:lnSpc>
                <a:spcPct val="100000"/>
              </a:lnSpc>
              <a:spcBef>
                <a:spcPts val="0"/>
              </a:spcBef>
              <a:spcAft>
                <a:spcPts val="0"/>
              </a:spcAft>
              <a:buSzPts val="2000"/>
              <a:buFont typeface="Poppins"/>
              <a:buNone/>
              <a:defRPr sz="2000" b="1" u="sng">
                <a:latin typeface="Poppins"/>
                <a:ea typeface="Poppins"/>
                <a:cs typeface="Poppins"/>
                <a:sym typeface="Poppins"/>
              </a:defRPr>
            </a:lvl4pPr>
            <a:lvl5pPr lvl="4" algn="ctr" rtl="0">
              <a:lnSpc>
                <a:spcPct val="100000"/>
              </a:lnSpc>
              <a:spcBef>
                <a:spcPts val="0"/>
              </a:spcBef>
              <a:spcAft>
                <a:spcPts val="0"/>
              </a:spcAft>
              <a:buSzPts val="2000"/>
              <a:buFont typeface="Poppins"/>
              <a:buNone/>
              <a:defRPr sz="2000" b="1" u="sng">
                <a:latin typeface="Poppins"/>
                <a:ea typeface="Poppins"/>
                <a:cs typeface="Poppins"/>
                <a:sym typeface="Poppins"/>
              </a:defRPr>
            </a:lvl5pPr>
            <a:lvl6pPr lvl="5" algn="ctr" rtl="0">
              <a:lnSpc>
                <a:spcPct val="100000"/>
              </a:lnSpc>
              <a:spcBef>
                <a:spcPts val="0"/>
              </a:spcBef>
              <a:spcAft>
                <a:spcPts val="0"/>
              </a:spcAft>
              <a:buSzPts val="2000"/>
              <a:buFont typeface="Poppins"/>
              <a:buNone/>
              <a:defRPr sz="2000" b="1" u="sng">
                <a:latin typeface="Poppins"/>
                <a:ea typeface="Poppins"/>
                <a:cs typeface="Poppins"/>
                <a:sym typeface="Poppins"/>
              </a:defRPr>
            </a:lvl6pPr>
            <a:lvl7pPr lvl="6" algn="ctr" rtl="0">
              <a:lnSpc>
                <a:spcPct val="100000"/>
              </a:lnSpc>
              <a:spcBef>
                <a:spcPts val="0"/>
              </a:spcBef>
              <a:spcAft>
                <a:spcPts val="0"/>
              </a:spcAft>
              <a:buSzPts val="2000"/>
              <a:buFont typeface="Poppins"/>
              <a:buNone/>
              <a:defRPr sz="2000" b="1" u="sng">
                <a:latin typeface="Poppins"/>
                <a:ea typeface="Poppins"/>
                <a:cs typeface="Poppins"/>
                <a:sym typeface="Poppins"/>
              </a:defRPr>
            </a:lvl7pPr>
            <a:lvl8pPr lvl="7" algn="ctr" rtl="0">
              <a:lnSpc>
                <a:spcPct val="100000"/>
              </a:lnSpc>
              <a:spcBef>
                <a:spcPts val="0"/>
              </a:spcBef>
              <a:spcAft>
                <a:spcPts val="0"/>
              </a:spcAft>
              <a:buSzPts val="2000"/>
              <a:buFont typeface="Poppins"/>
              <a:buNone/>
              <a:defRPr sz="2000" b="1" u="sng">
                <a:latin typeface="Poppins"/>
                <a:ea typeface="Poppins"/>
                <a:cs typeface="Poppins"/>
                <a:sym typeface="Poppins"/>
              </a:defRPr>
            </a:lvl8pPr>
            <a:lvl9pPr lvl="8" algn="ctr" rtl="0">
              <a:lnSpc>
                <a:spcPct val="100000"/>
              </a:lnSpc>
              <a:spcBef>
                <a:spcPts val="0"/>
              </a:spcBef>
              <a:spcAft>
                <a:spcPts val="0"/>
              </a:spcAft>
              <a:buSzPts val="2000"/>
              <a:buFont typeface="Poppins"/>
              <a:buNone/>
              <a:defRPr sz="2000" b="1" u="sng">
                <a:latin typeface="Poppins"/>
                <a:ea typeface="Poppins"/>
                <a:cs typeface="Poppins"/>
                <a:sym typeface="Poppins"/>
              </a:defRPr>
            </a:lvl9pPr>
          </a:lstStyle>
          <a:p>
            <a:endParaRPr/>
          </a:p>
        </p:txBody>
      </p:sp>
      <p:sp>
        <p:nvSpPr>
          <p:cNvPr id="366" name="Google Shape;366;p26"/>
          <p:cNvSpPr txBox="1">
            <a:spLocks noGrp="1"/>
          </p:cNvSpPr>
          <p:nvPr>
            <p:ph type="title" idx="9" hasCustomPrompt="1"/>
          </p:nvPr>
        </p:nvSpPr>
        <p:spPr>
          <a:xfrm>
            <a:off x="6924150" y="3413344"/>
            <a:ext cx="1117500" cy="39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367" name="Google Shape;367;p26"/>
          <p:cNvSpPr txBox="1">
            <a:spLocks noGrp="1"/>
          </p:cNvSpPr>
          <p:nvPr>
            <p:ph type="subTitle" idx="13"/>
          </p:nvPr>
        </p:nvSpPr>
        <p:spPr>
          <a:xfrm>
            <a:off x="6566100" y="3820971"/>
            <a:ext cx="1833600" cy="7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8" name="Google Shape;368;p26"/>
          <p:cNvSpPr txBox="1">
            <a:spLocks noGrp="1"/>
          </p:cNvSpPr>
          <p:nvPr>
            <p:ph type="subTitle" idx="14"/>
          </p:nvPr>
        </p:nvSpPr>
        <p:spPr>
          <a:xfrm>
            <a:off x="6566100" y="1283573"/>
            <a:ext cx="1833600" cy="37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Poppins"/>
              <a:buNone/>
              <a:defRPr sz="2000" b="1" u="sng">
                <a:latin typeface="Poppins"/>
                <a:ea typeface="Poppins"/>
                <a:cs typeface="Poppins"/>
                <a:sym typeface="Poppins"/>
              </a:defRPr>
            </a:lvl1pPr>
            <a:lvl2pPr lvl="1" algn="ctr" rtl="0">
              <a:lnSpc>
                <a:spcPct val="100000"/>
              </a:lnSpc>
              <a:spcBef>
                <a:spcPts val="0"/>
              </a:spcBef>
              <a:spcAft>
                <a:spcPts val="0"/>
              </a:spcAft>
              <a:buSzPts val="2000"/>
              <a:buFont typeface="Poppins"/>
              <a:buNone/>
              <a:defRPr sz="2000" b="1" u="sng">
                <a:latin typeface="Poppins"/>
                <a:ea typeface="Poppins"/>
                <a:cs typeface="Poppins"/>
                <a:sym typeface="Poppins"/>
              </a:defRPr>
            </a:lvl2pPr>
            <a:lvl3pPr lvl="2" algn="ctr" rtl="0">
              <a:lnSpc>
                <a:spcPct val="100000"/>
              </a:lnSpc>
              <a:spcBef>
                <a:spcPts val="0"/>
              </a:spcBef>
              <a:spcAft>
                <a:spcPts val="0"/>
              </a:spcAft>
              <a:buSzPts val="2000"/>
              <a:buFont typeface="Poppins"/>
              <a:buNone/>
              <a:defRPr sz="2000" b="1" u="sng">
                <a:latin typeface="Poppins"/>
                <a:ea typeface="Poppins"/>
                <a:cs typeface="Poppins"/>
                <a:sym typeface="Poppins"/>
              </a:defRPr>
            </a:lvl3pPr>
            <a:lvl4pPr lvl="3" algn="ctr" rtl="0">
              <a:lnSpc>
                <a:spcPct val="100000"/>
              </a:lnSpc>
              <a:spcBef>
                <a:spcPts val="0"/>
              </a:spcBef>
              <a:spcAft>
                <a:spcPts val="0"/>
              </a:spcAft>
              <a:buSzPts val="2000"/>
              <a:buFont typeface="Poppins"/>
              <a:buNone/>
              <a:defRPr sz="2000" b="1" u="sng">
                <a:latin typeface="Poppins"/>
                <a:ea typeface="Poppins"/>
                <a:cs typeface="Poppins"/>
                <a:sym typeface="Poppins"/>
              </a:defRPr>
            </a:lvl4pPr>
            <a:lvl5pPr lvl="4" algn="ctr" rtl="0">
              <a:lnSpc>
                <a:spcPct val="100000"/>
              </a:lnSpc>
              <a:spcBef>
                <a:spcPts val="0"/>
              </a:spcBef>
              <a:spcAft>
                <a:spcPts val="0"/>
              </a:spcAft>
              <a:buSzPts val="2000"/>
              <a:buFont typeface="Poppins"/>
              <a:buNone/>
              <a:defRPr sz="2000" b="1" u="sng">
                <a:latin typeface="Poppins"/>
                <a:ea typeface="Poppins"/>
                <a:cs typeface="Poppins"/>
                <a:sym typeface="Poppins"/>
              </a:defRPr>
            </a:lvl5pPr>
            <a:lvl6pPr lvl="5" algn="ctr" rtl="0">
              <a:lnSpc>
                <a:spcPct val="100000"/>
              </a:lnSpc>
              <a:spcBef>
                <a:spcPts val="0"/>
              </a:spcBef>
              <a:spcAft>
                <a:spcPts val="0"/>
              </a:spcAft>
              <a:buSzPts val="2000"/>
              <a:buFont typeface="Poppins"/>
              <a:buNone/>
              <a:defRPr sz="2000" b="1" u="sng">
                <a:latin typeface="Poppins"/>
                <a:ea typeface="Poppins"/>
                <a:cs typeface="Poppins"/>
                <a:sym typeface="Poppins"/>
              </a:defRPr>
            </a:lvl6pPr>
            <a:lvl7pPr lvl="6" algn="ctr" rtl="0">
              <a:lnSpc>
                <a:spcPct val="100000"/>
              </a:lnSpc>
              <a:spcBef>
                <a:spcPts val="0"/>
              </a:spcBef>
              <a:spcAft>
                <a:spcPts val="0"/>
              </a:spcAft>
              <a:buSzPts val="2000"/>
              <a:buFont typeface="Poppins"/>
              <a:buNone/>
              <a:defRPr sz="2000" b="1" u="sng">
                <a:latin typeface="Poppins"/>
                <a:ea typeface="Poppins"/>
                <a:cs typeface="Poppins"/>
                <a:sym typeface="Poppins"/>
              </a:defRPr>
            </a:lvl7pPr>
            <a:lvl8pPr lvl="7" algn="ctr" rtl="0">
              <a:lnSpc>
                <a:spcPct val="100000"/>
              </a:lnSpc>
              <a:spcBef>
                <a:spcPts val="0"/>
              </a:spcBef>
              <a:spcAft>
                <a:spcPts val="0"/>
              </a:spcAft>
              <a:buSzPts val="2000"/>
              <a:buFont typeface="Poppins"/>
              <a:buNone/>
              <a:defRPr sz="2000" b="1" u="sng">
                <a:latin typeface="Poppins"/>
                <a:ea typeface="Poppins"/>
                <a:cs typeface="Poppins"/>
                <a:sym typeface="Poppins"/>
              </a:defRPr>
            </a:lvl8pPr>
            <a:lvl9pPr lvl="8" algn="ctr" rtl="0">
              <a:lnSpc>
                <a:spcPct val="100000"/>
              </a:lnSpc>
              <a:spcBef>
                <a:spcPts val="0"/>
              </a:spcBef>
              <a:spcAft>
                <a:spcPts val="0"/>
              </a:spcAft>
              <a:buSzPts val="2000"/>
              <a:buFont typeface="Poppins"/>
              <a:buNone/>
              <a:defRPr sz="2000" b="1" u="sng">
                <a:latin typeface="Poppins"/>
                <a:ea typeface="Poppins"/>
                <a:cs typeface="Poppins"/>
                <a:sym typeface="Poppins"/>
              </a:defRPr>
            </a:lvl9pPr>
          </a:lstStyle>
          <a:p>
            <a:endParaRPr/>
          </a:p>
        </p:txBody>
      </p:sp>
      <p:sp>
        <p:nvSpPr>
          <p:cNvPr id="369" name="Google Shape;369;p26"/>
          <p:cNvSpPr txBox="1">
            <a:spLocks noGrp="1"/>
          </p:cNvSpPr>
          <p:nvPr>
            <p:ph type="title" idx="15"/>
          </p:nvPr>
        </p:nvSpPr>
        <p:spPr>
          <a:xfrm>
            <a:off x="714000" y="466500"/>
            <a:ext cx="7716000" cy="624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5">
    <p:spTree>
      <p:nvGrpSpPr>
        <p:cNvPr id="1" name="Shape 445"/>
        <p:cNvGrpSpPr/>
        <p:nvPr/>
      </p:nvGrpSpPr>
      <p:grpSpPr>
        <a:xfrm>
          <a:off x="0" y="0"/>
          <a:ext cx="0" cy="0"/>
          <a:chOff x="0" y="0"/>
          <a:chExt cx="0" cy="0"/>
        </a:xfrm>
      </p:grpSpPr>
      <p:grpSp>
        <p:nvGrpSpPr>
          <p:cNvPr id="446" name="Google Shape;446;p33"/>
          <p:cNvGrpSpPr/>
          <p:nvPr/>
        </p:nvGrpSpPr>
        <p:grpSpPr>
          <a:xfrm rot="10800000" flipH="1">
            <a:off x="0" y="0"/>
            <a:ext cx="9144000" cy="5143520"/>
            <a:chOff x="0" y="0"/>
            <a:chExt cx="9144000" cy="5143520"/>
          </a:xfrm>
        </p:grpSpPr>
        <p:sp>
          <p:nvSpPr>
            <p:cNvPr id="447" name="Google Shape;447;p33"/>
            <p:cNvSpPr/>
            <p:nvPr/>
          </p:nvSpPr>
          <p:spPr>
            <a:xfrm>
              <a:off x="0" y="1885920"/>
              <a:ext cx="9144000" cy="3257600"/>
            </a:xfrm>
            <a:custGeom>
              <a:avLst/>
              <a:gdLst/>
              <a:ahLst/>
              <a:cxnLst/>
              <a:rect l="l" t="t" r="r" b="b"/>
              <a:pathLst>
                <a:path w="285750" h="101800" extrusionOk="0">
                  <a:moveTo>
                    <a:pt x="0" y="1"/>
                  </a:moveTo>
                  <a:lnTo>
                    <a:pt x="0" y="101799"/>
                  </a:lnTo>
                  <a:lnTo>
                    <a:pt x="285750" y="101799"/>
                  </a:lnTo>
                  <a:cubicBezTo>
                    <a:pt x="251568" y="86098"/>
                    <a:pt x="241686" y="54403"/>
                    <a:pt x="178470" y="54403"/>
                  </a:cubicBezTo>
                  <a:cubicBezTo>
                    <a:pt x="169926" y="54403"/>
                    <a:pt x="160406" y="54982"/>
                    <a:pt x="149721" y="56258"/>
                  </a:cubicBezTo>
                  <a:cubicBezTo>
                    <a:pt x="138710" y="57572"/>
                    <a:pt x="128941" y="58169"/>
                    <a:pt x="120229" y="58169"/>
                  </a:cubicBezTo>
                  <a:cubicBezTo>
                    <a:pt x="39059" y="58169"/>
                    <a:pt x="49514" y="6345"/>
                    <a:pt x="0" y="1"/>
                  </a:cubicBez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0" y="0"/>
              <a:ext cx="9144000" cy="1518528"/>
            </a:xfrm>
            <a:custGeom>
              <a:avLst/>
              <a:gdLst/>
              <a:ahLst/>
              <a:cxnLst/>
              <a:rect l="l" t="t" r="r" b="b"/>
              <a:pathLst>
                <a:path w="285750" h="47454" extrusionOk="0">
                  <a:moveTo>
                    <a:pt x="0" y="0"/>
                  </a:moveTo>
                  <a:cubicBezTo>
                    <a:pt x="54697" y="27432"/>
                    <a:pt x="59900" y="18693"/>
                    <a:pt x="135803" y="40184"/>
                  </a:cubicBezTo>
                  <a:cubicBezTo>
                    <a:pt x="154656" y="45522"/>
                    <a:pt x="170400" y="47453"/>
                    <a:pt x="184043" y="47453"/>
                  </a:cubicBezTo>
                  <a:cubicBezTo>
                    <a:pt x="219756" y="47453"/>
                    <a:pt x="241083" y="34221"/>
                    <a:pt x="266144" y="34221"/>
                  </a:cubicBezTo>
                  <a:cubicBezTo>
                    <a:pt x="272358" y="34221"/>
                    <a:pt x="278801" y="35034"/>
                    <a:pt x="285750" y="37064"/>
                  </a:cubicBezTo>
                  <a:lnTo>
                    <a:pt x="285750" y="0"/>
                  </a:ln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33"/>
          <p:cNvGrpSpPr/>
          <p:nvPr/>
        </p:nvGrpSpPr>
        <p:grpSpPr>
          <a:xfrm>
            <a:off x="8033495" y="446062"/>
            <a:ext cx="606920" cy="602885"/>
            <a:chOff x="8033495" y="446062"/>
            <a:chExt cx="606920" cy="602885"/>
          </a:xfrm>
        </p:grpSpPr>
        <p:sp>
          <p:nvSpPr>
            <p:cNvPr id="450" name="Google Shape;450;p33"/>
            <p:cNvSpPr/>
            <p:nvPr/>
          </p:nvSpPr>
          <p:spPr>
            <a:xfrm flipH="1">
              <a:off x="8033495" y="446062"/>
              <a:ext cx="325898" cy="325898"/>
            </a:xfrm>
            <a:prstGeom prst="star4">
              <a:avLst>
                <a:gd name="adj"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flipH="1">
              <a:off x="8430115" y="838647"/>
              <a:ext cx="210300" cy="210300"/>
            </a:xfrm>
            <a:prstGeom prst="star4">
              <a:avLst>
                <a:gd name="adj" fmla="val 125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33"/>
          <p:cNvSpPr/>
          <p:nvPr/>
        </p:nvSpPr>
        <p:spPr>
          <a:xfrm flipH="1">
            <a:off x="470488" y="4452350"/>
            <a:ext cx="380100" cy="380100"/>
          </a:xfrm>
          <a:prstGeom prst="star4">
            <a:avLst>
              <a:gd name="adj" fmla="val 1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flipH="1">
            <a:off x="321479" y="312310"/>
            <a:ext cx="230400" cy="230400"/>
          </a:xfrm>
          <a:prstGeom prst="star4">
            <a:avLst>
              <a:gd name="adj" fmla="val 125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4">
    <p:spTree>
      <p:nvGrpSpPr>
        <p:cNvPr id="1" name="Shape 454"/>
        <p:cNvGrpSpPr/>
        <p:nvPr/>
      </p:nvGrpSpPr>
      <p:grpSpPr>
        <a:xfrm>
          <a:off x="0" y="0"/>
          <a:ext cx="0" cy="0"/>
          <a:chOff x="0" y="0"/>
          <a:chExt cx="0" cy="0"/>
        </a:xfrm>
      </p:grpSpPr>
      <p:grpSp>
        <p:nvGrpSpPr>
          <p:cNvPr id="455" name="Google Shape;455;p34"/>
          <p:cNvGrpSpPr/>
          <p:nvPr/>
        </p:nvGrpSpPr>
        <p:grpSpPr>
          <a:xfrm rot="10800000" flipH="1">
            <a:off x="0" y="0"/>
            <a:ext cx="9144000" cy="5143508"/>
            <a:chOff x="0" y="0"/>
            <a:chExt cx="9144000" cy="5143508"/>
          </a:xfrm>
        </p:grpSpPr>
        <p:sp>
          <p:nvSpPr>
            <p:cNvPr id="456" name="Google Shape;456;p34"/>
            <p:cNvSpPr/>
            <p:nvPr/>
          </p:nvSpPr>
          <p:spPr>
            <a:xfrm>
              <a:off x="1887065" y="3147412"/>
              <a:ext cx="7256928" cy="1996096"/>
            </a:xfrm>
            <a:custGeom>
              <a:avLst/>
              <a:gdLst/>
              <a:ahLst/>
              <a:cxnLst/>
              <a:rect l="l" t="t" r="r" b="b"/>
              <a:pathLst>
                <a:path w="226779" h="62378" extrusionOk="0">
                  <a:moveTo>
                    <a:pt x="226779" y="0"/>
                  </a:moveTo>
                  <a:cubicBezTo>
                    <a:pt x="180892" y="5879"/>
                    <a:pt x="206867" y="27628"/>
                    <a:pt x="149857" y="27628"/>
                  </a:cubicBezTo>
                  <a:cubicBezTo>
                    <a:pt x="138748" y="27628"/>
                    <a:pt x="124488" y="26803"/>
                    <a:pt x="105931" y="24872"/>
                  </a:cubicBezTo>
                  <a:cubicBezTo>
                    <a:pt x="96810" y="23923"/>
                    <a:pt x="88912" y="23488"/>
                    <a:pt x="82007" y="23488"/>
                  </a:cubicBezTo>
                  <a:cubicBezTo>
                    <a:pt x="31578" y="23488"/>
                    <a:pt x="34120" y="46700"/>
                    <a:pt x="1" y="62377"/>
                  </a:cubicBezTo>
                  <a:lnTo>
                    <a:pt x="226779" y="62377"/>
                  </a:lnTo>
                  <a:lnTo>
                    <a:pt x="226779" y="0"/>
                  </a:ln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0" y="0"/>
              <a:ext cx="9144000" cy="1044704"/>
            </a:xfrm>
            <a:custGeom>
              <a:avLst/>
              <a:gdLst/>
              <a:ahLst/>
              <a:cxnLst/>
              <a:rect l="l" t="t" r="r" b="b"/>
              <a:pathLst>
                <a:path w="285750" h="32647" extrusionOk="0">
                  <a:moveTo>
                    <a:pt x="0" y="0"/>
                  </a:moveTo>
                  <a:lnTo>
                    <a:pt x="0" y="32647"/>
                  </a:lnTo>
                  <a:cubicBezTo>
                    <a:pt x="12553" y="28983"/>
                    <a:pt x="22594" y="27989"/>
                    <a:pt x="31615" y="27989"/>
                  </a:cubicBezTo>
                  <a:cubicBezTo>
                    <a:pt x="42298" y="27989"/>
                    <a:pt x="51551" y="29382"/>
                    <a:pt x="61854" y="29382"/>
                  </a:cubicBezTo>
                  <a:cubicBezTo>
                    <a:pt x="74512" y="29382"/>
                    <a:pt x="88755" y="27280"/>
                    <a:pt x="109180" y="17907"/>
                  </a:cubicBezTo>
                  <a:cubicBezTo>
                    <a:pt x="131587" y="7623"/>
                    <a:pt x="151891" y="4697"/>
                    <a:pt x="170888" y="4697"/>
                  </a:cubicBezTo>
                  <a:cubicBezTo>
                    <a:pt x="195976" y="4697"/>
                    <a:pt x="218784" y="9800"/>
                    <a:pt x="241144" y="9800"/>
                  </a:cubicBezTo>
                  <a:cubicBezTo>
                    <a:pt x="256032" y="9800"/>
                    <a:pt x="270720" y="7538"/>
                    <a:pt x="285750" y="0"/>
                  </a:cubicBez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0" y="523870"/>
              <a:ext cx="9144000" cy="4612000"/>
            </a:xfrm>
            <a:custGeom>
              <a:avLst/>
              <a:gdLst/>
              <a:ahLst/>
              <a:cxnLst/>
              <a:rect l="l" t="t" r="r" b="b"/>
              <a:pathLst>
                <a:path w="285750" h="144125" extrusionOk="0">
                  <a:moveTo>
                    <a:pt x="285345" y="0"/>
                  </a:moveTo>
                  <a:cubicBezTo>
                    <a:pt x="273117" y="4721"/>
                    <a:pt x="258971" y="21435"/>
                    <a:pt x="244170" y="21435"/>
                  </a:cubicBezTo>
                  <a:cubicBezTo>
                    <a:pt x="244040" y="21435"/>
                    <a:pt x="243910" y="21434"/>
                    <a:pt x="243780" y="21431"/>
                  </a:cubicBezTo>
                  <a:cubicBezTo>
                    <a:pt x="228838" y="21134"/>
                    <a:pt x="212824" y="12799"/>
                    <a:pt x="197346" y="11609"/>
                  </a:cubicBezTo>
                  <a:cubicBezTo>
                    <a:pt x="190675" y="11097"/>
                    <a:pt x="184053" y="10766"/>
                    <a:pt x="177599" y="10766"/>
                  </a:cubicBezTo>
                  <a:cubicBezTo>
                    <a:pt x="161535" y="10766"/>
                    <a:pt x="146510" y="12816"/>
                    <a:pt x="134338" y="19229"/>
                  </a:cubicBezTo>
                  <a:cubicBezTo>
                    <a:pt x="121991" y="25718"/>
                    <a:pt x="112740" y="33897"/>
                    <a:pt x="100501" y="40446"/>
                  </a:cubicBezTo>
                  <a:cubicBezTo>
                    <a:pt x="90216" y="45958"/>
                    <a:pt x="76603" y="50377"/>
                    <a:pt x="62741" y="50377"/>
                  </a:cubicBezTo>
                  <a:cubicBezTo>
                    <a:pt x="60105" y="50377"/>
                    <a:pt x="57461" y="50218"/>
                    <a:pt x="54828" y="49875"/>
                  </a:cubicBezTo>
                  <a:cubicBezTo>
                    <a:pt x="45208" y="48625"/>
                    <a:pt x="37088" y="45125"/>
                    <a:pt x="28289" y="42601"/>
                  </a:cubicBezTo>
                  <a:cubicBezTo>
                    <a:pt x="22861" y="41043"/>
                    <a:pt x="16600" y="39880"/>
                    <a:pt x="10603" y="39880"/>
                  </a:cubicBezTo>
                  <a:cubicBezTo>
                    <a:pt x="6879" y="39880"/>
                    <a:pt x="3257" y="40329"/>
                    <a:pt x="0" y="41410"/>
                  </a:cubicBezTo>
                  <a:lnTo>
                    <a:pt x="572" y="144125"/>
                  </a:lnTo>
                  <a:lnTo>
                    <a:pt x="29325" y="144125"/>
                  </a:lnTo>
                  <a:cubicBezTo>
                    <a:pt x="33123" y="136767"/>
                    <a:pt x="35302" y="128313"/>
                    <a:pt x="40719" y="122051"/>
                  </a:cubicBezTo>
                  <a:cubicBezTo>
                    <a:pt x="72926" y="84832"/>
                    <a:pt x="92976" y="87606"/>
                    <a:pt x="112978" y="86546"/>
                  </a:cubicBezTo>
                  <a:cubicBezTo>
                    <a:pt x="132993" y="85499"/>
                    <a:pt x="142875" y="65782"/>
                    <a:pt x="169962" y="63996"/>
                  </a:cubicBezTo>
                  <a:cubicBezTo>
                    <a:pt x="170819" y="63940"/>
                    <a:pt x="171670" y="63913"/>
                    <a:pt x="172514" y="63913"/>
                  </a:cubicBezTo>
                  <a:cubicBezTo>
                    <a:pt x="189027" y="63913"/>
                    <a:pt x="203346" y="74186"/>
                    <a:pt x="226150" y="74186"/>
                  </a:cubicBezTo>
                  <a:cubicBezTo>
                    <a:pt x="241257" y="74186"/>
                    <a:pt x="260089" y="69677"/>
                    <a:pt x="285750" y="54685"/>
                  </a:cubicBezTo>
                  <a:lnTo>
                    <a:pt x="285345" y="0"/>
                  </a:ln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4"/>
          <p:cNvSpPr/>
          <p:nvPr/>
        </p:nvSpPr>
        <p:spPr>
          <a:xfrm flipH="1">
            <a:off x="388193" y="323262"/>
            <a:ext cx="325800" cy="325800"/>
          </a:xfrm>
          <a:prstGeom prst="star4">
            <a:avLst>
              <a:gd name="adj" fmla="val 125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34"/>
          <p:cNvGrpSpPr/>
          <p:nvPr/>
        </p:nvGrpSpPr>
        <p:grpSpPr>
          <a:xfrm>
            <a:off x="8155115" y="381002"/>
            <a:ext cx="532052" cy="420608"/>
            <a:chOff x="8155115" y="381002"/>
            <a:chExt cx="532052" cy="420608"/>
          </a:xfrm>
        </p:grpSpPr>
        <p:sp>
          <p:nvSpPr>
            <p:cNvPr id="461" name="Google Shape;461;p34"/>
            <p:cNvSpPr/>
            <p:nvPr/>
          </p:nvSpPr>
          <p:spPr>
            <a:xfrm flipH="1">
              <a:off x="8155115" y="591310"/>
              <a:ext cx="210300" cy="210300"/>
            </a:xfrm>
            <a:prstGeom prst="star4">
              <a:avLst>
                <a:gd name="adj"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flipH="1">
              <a:off x="8476867" y="381002"/>
              <a:ext cx="210300" cy="210300"/>
            </a:xfrm>
            <a:prstGeom prst="star4">
              <a:avLst>
                <a:gd name="adj" fmla="val 1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34"/>
          <p:cNvSpPr/>
          <p:nvPr/>
        </p:nvSpPr>
        <p:spPr>
          <a:xfrm flipH="1">
            <a:off x="8381924" y="4400700"/>
            <a:ext cx="400200" cy="400200"/>
          </a:xfrm>
          <a:prstGeom prst="star4">
            <a:avLst>
              <a:gd name="adj" fmla="val 1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flipH="1">
            <a:off x="344929" y="4444960"/>
            <a:ext cx="230400" cy="230400"/>
          </a:xfrm>
          <a:prstGeom prst="star4">
            <a:avLst>
              <a:gd name="adj" fmla="val 125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grpSp>
        <p:nvGrpSpPr>
          <p:cNvPr id="16" name="Google Shape;16;p3"/>
          <p:cNvGrpSpPr/>
          <p:nvPr/>
        </p:nvGrpSpPr>
        <p:grpSpPr>
          <a:xfrm>
            <a:off x="0" y="0"/>
            <a:ext cx="9144054" cy="5143479"/>
            <a:chOff x="0" y="0"/>
            <a:chExt cx="9144054" cy="5143479"/>
          </a:xfrm>
        </p:grpSpPr>
        <p:sp>
          <p:nvSpPr>
            <p:cNvPr id="17" name="Google Shape;17;p3"/>
            <p:cNvSpPr/>
            <p:nvPr/>
          </p:nvSpPr>
          <p:spPr>
            <a:xfrm>
              <a:off x="1887336" y="3147754"/>
              <a:ext cx="7256718" cy="1995725"/>
            </a:xfrm>
            <a:custGeom>
              <a:avLst/>
              <a:gdLst/>
              <a:ahLst/>
              <a:cxnLst/>
              <a:rect l="l" t="t" r="r" b="b"/>
              <a:pathLst>
                <a:path w="77745" h="38012" extrusionOk="0">
                  <a:moveTo>
                    <a:pt x="77744" y="1"/>
                  </a:moveTo>
                  <a:cubicBezTo>
                    <a:pt x="61339" y="3736"/>
                    <a:pt x="72177" y="22843"/>
                    <a:pt x="49247" y="22843"/>
                  </a:cubicBezTo>
                  <a:cubicBezTo>
                    <a:pt x="45909" y="22843"/>
                    <a:pt x="41855" y="22438"/>
                    <a:pt x="36897" y="21522"/>
                  </a:cubicBezTo>
                  <a:cubicBezTo>
                    <a:pt x="32432" y="20697"/>
                    <a:pt x="28805" y="20322"/>
                    <a:pt x="25791" y="20322"/>
                  </a:cubicBezTo>
                  <a:cubicBezTo>
                    <a:pt x="11276" y="20322"/>
                    <a:pt x="11007" y="29016"/>
                    <a:pt x="0" y="38011"/>
                  </a:cubicBezTo>
                  <a:lnTo>
                    <a:pt x="77744" y="38011"/>
                  </a:lnTo>
                  <a:lnTo>
                    <a:pt x="77744" y="1"/>
                  </a:ln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0" y="0"/>
              <a:ext cx="8354023" cy="1045167"/>
            </a:xfrm>
            <a:custGeom>
              <a:avLst/>
              <a:gdLst/>
              <a:ahLst/>
              <a:cxnLst/>
              <a:rect l="l" t="t" r="r" b="b"/>
              <a:pathLst>
                <a:path w="89501" h="19907" extrusionOk="0">
                  <a:moveTo>
                    <a:pt x="0" y="1"/>
                  </a:moveTo>
                  <a:lnTo>
                    <a:pt x="0" y="19907"/>
                  </a:lnTo>
                  <a:cubicBezTo>
                    <a:pt x="4307" y="17670"/>
                    <a:pt x="7751" y="17064"/>
                    <a:pt x="10845" y="17064"/>
                  </a:cubicBezTo>
                  <a:cubicBezTo>
                    <a:pt x="14500" y="17064"/>
                    <a:pt x="17668" y="17909"/>
                    <a:pt x="21194" y="17909"/>
                  </a:cubicBezTo>
                  <a:cubicBezTo>
                    <a:pt x="25536" y="17909"/>
                    <a:pt x="30421" y="16628"/>
                    <a:pt x="37430" y="10910"/>
                  </a:cubicBezTo>
                  <a:cubicBezTo>
                    <a:pt x="45108" y="4647"/>
                    <a:pt x="51239" y="2865"/>
                    <a:pt x="56613" y="2865"/>
                  </a:cubicBezTo>
                  <a:cubicBezTo>
                    <a:pt x="63713" y="2865"/>
                    <a:pt x="69491" y="5977"/>
                    <a:pt x="75767" y="5977"/>
                  </a:cubicBezTo>
                  <a:cubicBezTo>
                    <a:pt x="79945" y="5977"/>
                    <a:pt x="84344" y="4597"/>
                    <a:pt x="89500" y="1"/>
                  </a:cubicBez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0" y="524241"/>
              <a:ext cx="9144053" cy="4611820"/>
            </a:xfrm>
            <a:custGeom>
              <a:avLst/>
              <a:gdLst/>
              <a:ahLst/>
              <a:cxnLst/>
              <a:rect l="l" t="t" r="r" b="b"/>
              <a:pathLst>
                <a:path w="97965" h="87840" extrusionOk="0">
                  <a:moveTo>
                    <a:pt x="97823" y="0"/>
                  </a:moveTo>
                  <a:cubicBezTo>
                    <a:pt x="94044" y="2590"/>
                    <a:pt x="89340" y="3354"/>
                    <a:pt x="84726" y="3354"/>
                  </a:cubicBezTo>
                  <a:cubicBezTo>
                    <a:pt x="84174" y="3354"/>
                    <a:pt x="83622" y="3343"/>
                    <a:pt x="83074" y="3323"/>
                  </a:cubicBezTo>
                  <a:cubicBezTo>
                    <a:pt x="78605" y="3159"/>
                    <a:pt x="74159" y="2459"/>
                    <a:pt x="69696" y="2459"/>
                  </a:cubicBezTo>
                  <a:cubicBezTo>
                    <a:pt x="69041" y="2459"/>
                    <a:pt x="68385" y="2474"/>
                    <a:pt x="67729" y="2508"/>
                  </a:cubicBezTo>
                  <a:cubicBezTo>
                    <a:pt x="59719" y="2916"/>
                    <a:pt x="51898" y="6239"/>
                    <a:pt x="46051" y="11709"/>
                  </a:cubicBezTo>
                  <a:cubicBezTo>
                    <a:pt x="41819" y="15674"/>
                    <a:pt x="38653" y="20659"/>
                    <a:pt x="34452" y="24656"/>
                  </a:cubicBezTo>
                  <a:cubicBezTo>
                    <a:pt x="30923" y="28014"/>
                    <a:pt x="26253" y="30698"/>
                    <a:pt x="21504" y="30698"/>
                  </a:cubicBezTo>
                  <a:cubicBezTo>
                    <a:pt x="20601" y="30698"/>
                    <a:pt x="19695" y="30601"/>
                    <a:pt x="18794" y="30393"/>
                  </a:cubicBezTo>
                  <a:cubicBezTo>
                    <a:pt x="15502" y="29625"/>
                    <a:pt x="12712" y="27493"/>
                    <a:pt x="9703" y="25957"/>
                  </a:cubicBezTo>
                  <a:cubicBezTo>
                    <a:pt x="7837" y="25010"/>
                    <a:pt x="5692" y="24301"/>
                    <a:pt x="3637" y="24301"/>
                  </a:cubicBezTo>
                  <a:cubicBezTo>
                    <a:pt x="2360" y="24301"/>
                    <a:pt x="1118" y="24575"/>
                    <a:pt x="0" y="25236"/>
                  </a:cubicBezTo>
                  <a:lnTo>
                    <a:pt x="188" y="87839"/>
                  </a:lnTo>
                  <a:lnTo>
                    <a:pt x="10047" y="87839"/>
                  </a:lnTo>
                  <a:cubicBezTo>
                    <a:pt x="11348" y="83356"/>
                    <a:pt x="12649" y="78873"/>
                    <a:pt x="13950" y="74390"/>
                  </a:cubicBezTo>
                  <a:cubicBezTo>
                    <a:pt x="15361" y="69516"/>
                    <a:pt x="16866" y="64484"/>
                    <a:pt x="20189" y="60675"/>
                  </a:cubicBezTo>
                  <a:cubicBezTo>
                    <a:pt x="24719" y="55472"/>
                    <a:pt x="31866" y="53387"/>
                    <a:pt x="38731" y="52744"/>
                  </a:cubicBezTo>
                  <a:cubicBezTo>
                    <a:pt x="45597" y="52102"/>
                    <a:pt x="52556" y="52635"/>
                    <a:pt x="59343" y="51490"/>
                  </a:cubicBezTo>
                  <a:cubicBezTo>
                    <a:pt x="67995" y="50033"/>
                    <a:pt x="73810" y="48653"/>
                    <a:pt x="79970" y="42415"/>
                  </a:cubicBezTo>
                  <a:cubicBezTo>
                    <a:pt x="85062" y="37232"/>
                    <a:pt x="86960" y="33310"/>
                    <a:pt x="96910" y="33310"/>
                  </a:cubicBezTo>
                  <a:cubicBezTo>
                    <a:pt x="97252" y="33310"/>
                    <a:pt x="97603" y="33314"/>
                    <a:pt x="97964" y="33324"/>
                  </a:cubicBezTo>
                  <a:lnTo>
                    <a:pt x="97823" y="0"/>
                  </a:ln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3"/>
          <p:cNvSpPr txBox="1">
            <a:spLocks noGrp="1"/>
          </p:cNvSpPr>
          <p:nvPr>
            <p:ph type="title"/>
          </p:nvPr>
        </p:nvSpPr>
        <p:spPr>
          <a:xfrm>
            <a:off x="3982860" y="2360454"/>
            <a:ext cx="4441500" cy="9816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subTitle" idx="1"/>
          </p:nvPr>
        </p:nvSpPr>
        <p:spPr>
          <a:xfrm>
            <a:off x="4981410" y="3480504"/>
            <a:ext cx="2444400" cy="60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 name="Google Shape;22;p3"/>
          <p:cNvSpPr txBox="1">
            <a:spLocks noGrp="1"/>
          </p:cNvSpPr>
          <p:nvPr>
            <p:ph type="title" idx="2" hasCustomPrompt="1"/>
          </p:nvPr>
        </p:nvSpPr>
        <p:spPr>
          <a:xfrm>
            <a:off x="5609010" y="1271442"/>
            <a:ext cx="11892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7000"/>
              <a:buNone/>
              <a:defRPr sz="5500">
                <a:solidFill>
                  <a:schemeClr val="dk1"/>
                </a:solidFill>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grpSp>
        <p:nvGrpSpPr>
          <p:cNvPr id="23" name="Google Shape;23;p3"/>
          <p:cNvGrpSpPr/>
          <p:nvPr/>
        </p:nvGrpSpPr>
        <p:grpSpPr>
          <a:xfrm>
            <a:off x="8095356" y="370615"/>
            <a:ext cx="669300" cy="764550"/>
            <a:chOff x="-37144" y="139990"/>
            <a:chExt cx="669300" cy="764550"/>
          </a:xfrm>
        </p:grpSpPr>
        <p:sp>
          <p:nvSpPr>
            <p:cNvPr id="24" name="Google Shape;24;p3"/>
            <p:cNvSpPr/>
            <p:nvPr/>
          </p:nvSpPr>
          <p:spPr>
            <a:xfrm>
              <a:off x="208256" y="139990"/>
              <a:ext cx="423900" cy="423900"/>
            </a:xfrm>
            <a:prstGeom prst="star4">
              <a:avLst>
                <a:gd name="adj" fmla="val 1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7144" y="659140"/>
              <a:ext cx="245400" cy="245400"/>
            </a:xfrm>
            <a:prstGeom prst="star4">
              <a:avLst>
                <a:gd name="adj" fmla="val 125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a:off x="320538" y="252017"/>
            <a:ext cx="380100" cy="380100"/>
          </a:xfrm>
          <a:prstGeom prst="star4">
            <a:avLst>
              <a:gd name="adj" fmla="val 125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8519250" y="4478100"/>
            <a:ext cx="245400" cy="245400"/>
          </a:xfrm>
          <a:prstGeom prst="star4">
            <a:avLst>
              <a:gd name="adj" fmla="val 125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20550" y="3096650"/>
            <a:ext cx="245400" cy="245400"/>
          </a:xfrm>
          <a:prstGeom prst="star4">
            <a:avLst>
              <a:gd name="adj" fmla="val 125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grpSp>
        <p:nvGrpSpPr>
          <p:cNvPr id="30" name="Google Shape;30;p4"/>
          <p:cNvGrpSpPr/>
          <p:nvPr/>
        </p:nvGrpSpPr>
        <p:grpSpPr>
          <a:xfrm flipH="1">
            <a:off x="0" y="0"/>
            <a:ext cx="9144054" cy="5143479"/>
            <a:chOff x="0" y="0"/>
            <a:chExt cx="9144054" cy="5143479"/>
          </a:xfrm>
        </p:grpSpPr>
        <p:sp>
          <p:nvSpPr>
            <p:cNvPr id="31" name="Google Shape;31;p4"/>
            <p:cNvSpPr/>
            <p:nvPr/>
          </p:nvSpPr>
          <p:spPr>
            <a:xfrm>
              <a:off x="1887336" y="3147754"/>
              <a:ext cx="7256718" cy="1995725"/>
            </a:xfrm>
            <a:custGeom>
              <a:avLst/>
              <a:gdLst/>
              <a:ahLst/>
              <a:cxnLst/>
              <a:rect l="l" t="t" r="r" b="b"/>
              <a:pathLst>
                <a:path w="77745" h="38012" extrusionOk="0">
                  <a:moveTo>
                    <a:pt x="77744" y="1"/>
                  </a:moveTo>
                  <a:cubicBezTo>
                    <a:pt x="61339" y="3736"/>
                    <a:pt x="72177" y="22843"/>
                    <a:pt x="49247" y="22843"/>
                  </a:cubicBezTo>
                  <a:cubicBezTo>
                    <a:pt x="45909" y="22843"/>
                    <a:pt x="41855" y="22438"/>
                    <a:pt x="36897" y="21522"/>
                  </a:cubicBezTo>
                  <a:cubicBezTo>
                    <a:pt x="32432" y="20697"/>
                    <a:pt x="28805" y="20322"/>
                    <a:pt x="25791" y="20322"/>
                  </a:cubicBezTo>
                  <a:cubicBezTo>
                    <a:pt x="11276" y="20322"/>
                    <a:pt x="11007" y="29016"/>
                    <a:pt x="0" y="38011"/>
                  </a:cubicBezTo>
                  <a:lnTo>
                    <a:pt x="77744" y="38011"/>
                  </a:lnTo>
                  <a:lnTo>
                    <a:pt x="77744" y="1"/>
                  </a:ln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0" y="0"/>
              <a:ext cx="8354023" cy="1045167"/>
            </a:xfrm>
            <a:custGeom>
              <a:avLst/>
              <a:gdLst/>
              <a:ahLst/>
              <a:cxnLst/>
              <a:rect l="l" t="t" r="r" b="b"/>
              <a:pathLst>
                <a:path w="89501" h="19907" extrusionOk="0">
                  <a:moveTo>
                    <a:pt x="0" y="1"/>
                  </a:moveTo>
                  <a:lnTo>
                    <a:pt x="0" y="19907"/>
                  </a:lnTo>
                  <a:cubicBezTo>
                    <a:pt x="4307" y="17670"/>
                    <a:pt x="7751" y="17064"/>
                    <a:pt x="10845" y="17064"/>
                  </a:cubicBezTo>
                  <a:cubicBezTo>
                    <a:pt x="14500" y="17064"/>
                    <a:pt x="17668" y="17909"/>
                    <a:pt x="21194" y="17909"/>
                  </a:cubicBezTo>
                  <a:cubicBezTo>
                    <a:pt x="25536" y="17909"/>
                    <a:pt x="30421" y="16628"/>
                    <a:pt x="37430" y="10910"/>
                  </a:cubicBezTo>
                  <a:cubicBezTo>
                    <a:pt x="45108" y="4647"/>
                    <a:pt x="51239" y="2865"/>
                    <a:pt x="56613" y="2865"/>
                  </a:cubicBezTo>
                  <a:cubicBezTo>
                    <a:pt x="63713" y="2865"/>
                    <a:pt x="69491" y="5977"/>
                    <a:pt x="75767" y="5977"/>
                  </a:cubicBezTo>
                  <a:cubicBezTo>
                    <a:pt x="79945" y="5977"/>
                    <a:pt x="84344" y="4597"/>
                    <a:pt x="89500" y="1"/>
                  </a:cubicBez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0" y="524241"/>
              <a:ext cx="9144053" cy="4611820"/>
            </a:xfrm>
            <a:custGeom>
              <a:avLst/>
              <a:gdLst/>
              <a:ahLst/>
              <a:cxnLst/>
              <a:rect l="l" t="t" r="r" b="b"/>
              <a:pathLst>
                <a:path w="97965" h="87840" extrusionOk="0">
                  <a:moveTo>
                    <a:pt x="97823" y="0"/>
                  </a:moveTo>
                  <a:cubicBezTo>
                    <a:pt x="94044" y="2590"/>
                    <a:pt x="89340" y="3354"/>
                    <a:pt x="84726" y="3354"/>
                  </a:cubicBezTo>
                  <a:cubicBezTo>
                    <a:pt x="84174" y="3354"/>
                    <a:pt x="83622" y="3343"/>
                    <a:pt x="83074" y="3323"/>
                  </a:cubicBezTo>
                  <a:cubicBezTo>
                    <a:pt x="78605" y="3159"/>
                    <a:pt x="74159" y="2459"/>
                    <a:pt x="69696" y="2459"/>
                  </a:cubicBezTo>
                  <a:cubicBezTo>
                    <a:pt x="69041" y="2459"/>
                    <a:pt x="68385" y="2474"/>
                    <a:pt x="67729" y="2508"/>
                  </a:cubicBezTo>
                  <a:cubicBezTo>
                    <a:pt x="59719" y="2916"/>
                    <a:pt x="51898" y="6239"/>
                    <a:pt x="46051" y="11709"/>
                  </a:cubicBezTo>
                  <a:cubicBezTo>
                    <a:pt x="41819" y="15674"/>
                    <a:pt x="38653" y="20659"/>
                    <a:pt x="34452" y="24656"/>
                  </a:cubicBezTo>
                  <a:cubicBezTo>
                    <a:pt x="30923" y="28014"/>
                    <a:pt x="26253" y="30698"/>
                    <a:pt x="21504" y="30698"/>
                  </a:cubicBezTo>
                  <a:cubicBezTo>
                    <a:pt x="20601" y="30698"/>
                    <a:pt x="19695" y="30601"/>
                    <a:pt x="18794" y="30393"/>
                  </a:cubicBezTo>
                  <a:cubicBezTo>
                    <a:pt x="15502" y="29625"/>
                    <a:pt x="12712" y="27493"/>
                    <a:pt x="9703" y="25957"/>
                  </a:cubicBezTo>
                  <a:cubicBezTo>
                    <a:pt x="7837" y="25010"/>
                    <a:pt x="5692" y="24301"/>
                    <a:pt x="3637" y="24301"/>
                  </a:cubicBezTo>
                  <a:cubicBezTo>
                    <a:pt x="2360" y="24301"/>
                    <a:pt x="1118" y="24575"/>
                    <a:pt x="0" y="25236"/>
                  </a:cubicBezTo>
                  <a:lnTo>
                    <a:pt x="188" y="87839"/>
                  </a:lnTo>
                  <a:lnTo>
                    <a:pt x="10047" y="87839"/>
                  </a:lnTo>
                  <a:cubicBezTo>
                    <a:pt x="11348" y="83356"/>
                    <a:pt x="12649" y="78873"/>
                    <a:pt x="13950" y="74390"/>
                  </a:cubicBezTo>
                  <a:cubicBezTo>
                    <a:pt x="15361" y="69516"/>
                    <a:pt x="16866" y="64484"/>
                    <a:pt x="20189" y="60675"/>
                  </a:cubicBezTo>
                  <a:cubicBezTo>
                    <a:pt x="24719" y="55472"/>
                    <a:pt x="31866" y="53387"/>
                    <a:pt x="38731" y="52744"/>
                  </a:cubicBezTo>
                  <a:cubicBezTo>
                    <a:pt x="45597" y="52102"/>
                    <a:pt x="52556" y="52635"/>
                    <a:pt x="59343" y="51490"/>
                  </a:cubicBezTo>
                  <a:cubicBezTo>
                    <a:pt x="67995" y="50033"/>
                    <a:pt x="73810" y="48653"/>
                    <a:pt x="79970" y="42415"/>
                  </a:cubicBezTo>
                  <a:cubicBezTo>
                    <a:pt x="85062" y="37232"/>
                    <a:pt x="86960" y="33310"/>
                    <a:pt x="96910" y="33310"/>
                  </a:cubicBezTo>
                  <a:cubicBezTo>
                    <a:pt x="97252" y="33310"/>
                    <a:pt x="97603" y="33314"/>
                    <a:pt x="97964" y="33324"/>
                  </a:cubicBezTo>
                  <a:lnTo>
                    <a:pt x="97823" y="0"/>
                  </a:ln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4"/>
          <p:cNvSpPr txBox="1">
            <a:spLocks noGrp="1"/>
          </p:cNvSpPr>
          <p:nvPr>
            <p:ph type="title"/>
          </p:nvPr>
        </p:nvSpPr>
        <p:spPr>
          <a:xfrm>
            <a:off x="714000" y="466500"/>
            <a:ext cx="7716000" cy="6246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35" name="Google Shape;35;p4"/>
          <p:cNvSpPr txBox="1">
            <a:spLocks noGrp="1"/>
          </p:cNvSpPr>
          <p:nvPr>
            <p:ph type="body" idx="1"/>
          </p:nvPr>
        </p:nvSpPr>
        <p:spPr>
          <a:xfrm>
            <a:off x="714000" y="1260563"/>
            <a:ext cx="7716000" cy="496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2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6" name="Google Shape;36;p4"/>
          <p:cNvSpPr/>
          <p:nvPr/>
        </p:nvSpPr>
        <p:spPr>
          <a:xfrm>
            <a:off x="219050" y="4255942"/>
            <a:ext cx="245400" cy="245400"/>
          </a:xfrm>
          <a:prstGeom prst="star4">
            <a:avLst>
              <a:gd name="adj" fmla="val 125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8553406" y="3976040"/>
            <a:ext cx="423900" cy="423900"/>
          </a:xfrm>
          <a:prstGeom prst="star4">
            <a:avLst>
              <a:gd name="adj"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378631" y="274765"/>
            <a:ext cx="245400" cy="245400"/>
          </a:xfrm>
          <a:prstGeom prst="star4">
            <a:avLst>
              <a:gd name="adj" fmla="val 1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505300" y="4664892"/>
            <a:ext cx="245400" cy="245400"/>
          </a:xfrm>
          <a:prstGeom prst="star4">
            <a:avLst>
              <a:gd name="adj" fmla="val 125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grpSp>
        <p:nvGrpSpPr>
          <p:cNvPr id="51" name="Google Shape;51;p6"/>
          <p:cNvGrpSpPr/>
          <p:nvPr/>
        </p:nvGrpSpPr>
        <p:grpSpPr>
          <a:xfrm flipH="1">
            <a:off x="0" y="0"/>
            <a:ext cx="9144054" cy="5143479"/>
            <a:chOff x="0" y="0"/>
            <a:chExt cx="9144054" cy="5143479"/>
          </a:xfrm>
        </p:grpSpPr>
        <p:sp>
          <p:nvSpPr>
            <p:cNvPr id="52" name="Google Shape;52;p6"/>
            <p:cNvSpPr/>
            <p:nvPr/>
          </p:nvSpPr>
          <p:spPr>
            <a:xfrm>
              <a:off x="1887336" y="3147754"/>
              <a:ext cx="7256718" cy="1995725"/>
            </a:xfrm>
            <a:custGeom>
              <a:avLst/>
              <a:gdLst/>
              <a:ahLst/>
              <a:cxnLst/>
              <a:rect l="l" t="t" r="r" b="b"/>
              <a:pathLst>
                <a:path w="77745" h="38012" extrusionOk="0">
                  <a:moveTo>
                    <a:pt x="77744" y="1"/>
                  </a:moveTo>
                  <a:cubicBezTo>
                    <a:pt x="61339" y="3736"/>
                    <a:pt x="72177" y="22843"/>
                    <a:pt x="49247" y="22843"/>
                  </a:cubicBezTo>
                  <a:cubicBezTo>
                    <a:pt x="45909" y="22843"/>
                    <a:pt x="41855" y="22438"/>
                    <a:pt x="36897" y="21522"/>
                  </a:cubicBezTo>
                  <a:cubicBezTo>
                    <a:pt x="32432" y="20697"/>
                    <a:pt x="28805" y="20322"/>
                    <a:pt x="25791" y="20322"/>
                  </a:cubicBezTo>
                  <a:cubicBezTo>
                    <a:pt x="11276" y="20322"/>
                    <a:pt x="11007" y="29016"/>
                    <a:pt x="0" y="38011"/>
                  </a:cubicBezTo>
                  <a:lnTo>
                    <a:pt x="77744" y="38011"/>
                  </a:lnTo>
                  <a:lnTo>
                    <a:pt x="77744" y="1"/>
                  </a:ln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0" y="0"/>
              <a:ext cx="8354023" cy="1045167"/>
            </a:xfrm>
            <a:custGeom>
              <a:avLst/>
              <a:gdLst/>
              <a:ahLst/>
              <a:cxnLst/>
              <a:rect l="l" t="t" r="r" b="b"/>
              <a:pathLst>
                <a:path w="89501" h="19907" extrusionOk="0">
                  <a:moveTo>
                    <a:pt x="0" y="1"/>
                  </a:moveTo>
                  <a:lnTo>
                    <a:pt x="0" y="19907"/>
                  </a:lnTo>
                  <a:cubicBezTo>
                    <a:pt x="4307" y="17670"/>
                    <a:pt x="7751" y="17064"/>
                    <a:pt x="10845" y="17064"/>
                  </a:cubicBezTo>
                  <a:cubicBezTo>
                    <a:pt x="14500" y="17064"/>
                    <a:pt x="17668" y="17909"/>
                    <a:pt x="21194" y="17909"/>
                  </a:cubicBezTo>
                  <a:cubicBezTo>
                    <a:pt x="25536" y="17909"/>
                    <a:pt x="30421" y="16628"/>
                    <a:pt x="37430" y="10910"/>
                  </a:cubicBezTo>
                  <a:cubicBezTo>
                    <a:pt x="45108" y="4647"/>
                    <a:pt x="51239" y="2865"/>
                    <a:pt x="56613" y="2865"/>
                  </a:cubicBezTo>
                  <a:cubicBezTo>
                    <a:pt x="63713" y="2865"/>
                    <a:pt x="69491" y="5977"/>
                    <a:pt x="75767" y="5977"/>
                  </a:cubicBezTo>
                  <a:cubicBezTo>
                    <a:pt x="79945" y="5977"/>
                    <a:pt x="84344" y="4597"/>
                    <a:pt x="89500" y="1"/>
                  </a:cubicBez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0" y="524241"/>
              <a:ext cx="9144053" cy="4611820"/>
            </a:xfrm>
            <a:custGeom>
              <a:avLst/>
              <a:gdLst/>
              <a:ahLst/>
              <a:cxnLst/>
              <a:rect l="l" t="t" r="r" b="b"/>
              <a:pathLst>
                <a:path w="97965" h="87840" extrusionOk="0">
                  <a:moveTo>
                    <a:pt x="97823" y="0"/>
                  </a:moveTo>
                  <a:cubicBezTo>
                    <a:pt x="94044" y="2590"/>
                    <a:pt x="89340" y="3354"/>
                    <a:pt x="84726" y="3354"/>
                  </a:cubicBezTo>
                  <a:cubicBezTo>
                    <a:pt x="84174" y="3354"/>
                    <a:pt x="83622" y="3343"/>
                    <a:pt x="83074" y="3323"/>
                  </a:cubicBezTo>
                  <a:cubicBezTo>
                    <a:pt x="78605" y="3159"/>
                    <a:pt x="74159" y="2459"/>
                    <a:pt x="69696" y="2459"/>
                  </a:cubicBezTo>
                  <a:cubicBezTo>
                    <a:pt x="69041" y="2459"/>
                    <a:pt x="68385" y="2474"/>
                    <a:pt x="67729" y="2508"/>
                  </a:cubicBezTo>
                  <a:cubicBezTo>
                    <a:pt x="59719" y="2916"/>
                    <a:pt x="51898" y="6239"/>
                    <a:pt x="46051" y="11709"/>
                  </a:cubicBezTo>
                  <a:cubicBezTo>
                    <a:pt x="41819" y="15674"/>
                    <a:pt x="38653" y="20659"/>
                    <a:pt x="34452" y="24656"/>
                  </a:cubicBezTo>
                  <a:cubicBezTo>
                    <a:pt x="30923" y="28014"/>
                    <a:pt x="26253" y="30698"/>
                    <a:pt x="21504" y="30698"/>
                  </a:cubicBezTo>
                  <a:cubicBezTo>
                    <a:pt x="20601" y="30698"/>
                    <a:pt x="19695" y="30601"/>
                    <a:pt x="18794" y="30393"/>
                  </a:cubicBezTo>
                  <a:cubicBezTo>
                    <a:pt x="15502" y="29625"/>
                    <a:pt x="12712" y="27493"/>
                    <a:pt x="9703" y="25957"/>
                  </a:cubicBezTo>
                  <a:cubicBezTo>
                    <a:pt x="7837" y="25010"/>
                    <a:pt x="5692" y="24301"/>
                    <a:pt x="3637" y="24301"/>
                  </a:cubicBezTo>
                  <a:cubicBezTo>
                    <a:pt x="2360" y="24301"/>
                    <a:pt x="1118" y="24575"/>
                    <a:pt x="0" y="25236"/>
                  </a:cubicBezTo>
                  <a:lnTo>
                    <a:pt x="188" y="87839"/>
                  </a:lnTo>
                  <a:lnTo>
                    <a:pt x="10047" y="87839"/>
                  </a:lnTo>
                  <a:cubicBezTo>
                    <a:pt x="11348" y="83356"/>
                    <a:pt x="12649" y="78873"/>
                    <a:pt x="13950" y="74390"/>
                  </a:cubicBezTo>
                  <a:cubicBezTo>
                    <a:pt x="15361" y="69516"/>
                    <a:pt x="16866" y="64484"/>
                    <a:pt x="20189" y="60675"/>
                  </a:cubicBezTo>
                  <a:cubicBezTo>
                    <a:pt x="24719" y="55472"/>
                    <a:pt x="31866" y="53387"/>
                    <a:pt x="38731" y="52744"/>
                  </a:cubicBezTo>
                  <a:cubicBezTo>
                    <a:pt x="45597" y="52102"/>
                    <a:pt x="52556" y="52635"/>
                    <a:pt x="59343" y="51490"/>
                  </a:cubicBezTo>
                  <a:cubicBezTo>
                    <a:pt x="67995" y="50033"/>
                    <a:pt x="73810" y="48653"/>
                    <a:pt x="79970" y="42415"/>
                  </a:cubicBezTo>
                  <a:cubicBezTo>
                    <a:pt x="85062" y="37232"/>
                    <a:pt x="86960" y="33310"/>
                    <a:pt x="96910" y="33310"/>
                  </a:cubicBezTo>
                  <a:cubicBezTo>
                    <a:pt x="97252" y="33310"/>
                    <a:pt x="97603" y="33314"/>
                    <a:pt x="97964" y="33324"/>
                  </a:cubicBezTo>
                  <a:lnTo>
                    <a:pt x="97823" y="0"/>
                  </a:ln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6"/>
          <p:cNvSpPr txBox="1">
            <a:spLocks noGrp="1"/>
          </p:cNvSpPr>
          <p:nvPr>
            <p:ph type="title"/>
          </p:nvPr>
        </p:nvSpPr>
        <p:spPr>
          <a:xfrm>
            <a:off x="714000" y="466500"/>
            <a:ext cx="7716000" cy="6246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grpSp>
        <p:nvGrpSpPr>
          <p:cNvPr id="56" name="Google Shape;56;p6"/>
          <p:cNvGrpSpPr/>
          <p:nvPr/>
        </p:nvGrpSpPr>
        <p:grpSpPr>
          <a:xfrm>
            <a:off x="250568" y="4342533"/>
            <a:ext cx="657826" cy="536089"/>
            <a:chOff x="250568" y="4342533"/>
            <a:chExt cx="657826" cy="536089"/>
          </a:xfrm>
        </p:grpSpPr>
        <p:sp>
          <p:nvSpPr>
            <p:cNvPr id="57" name="Google Shape;57;p6"/>
            <p:cNvSpPr/>
            <p:nvPr/>
          </p:nvSpPr>
          <p:spPr>
            <a:xfrm>
              <a:off x="250568" y="4342533"/>
              <a:ext cx="325800" cy="325800"/>
            </a:xfrm>
            <a:prstGeom prst="star4">
              <a:avLst>
                <a:gd name="adj" fmla="val 125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698094" y="4668322"/>
              <a:ext cx="210300" cy="210300"/>
            </a:xfrm>
            <a:prstGeom prst="star4">
              <a:avLst>
                <a:gd name="adj" fmla="val 125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6"/>
          <p:cNvSpPr/>
          <p:nvPr/>
        </p:nvSpPr>
        <p:spPr>
          <a:xfrm>
            <a:off x="342703" y="225598"/>
            <a:ext cx="240900" cy="240900"/>
          </a:xfrm>
          <a:prstGeom prst="star4">
            <a:avLst>
              <a:gd name="adj" fmla="val 125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flipH="1">
            <a:off x="8320388" y="4410750"/>
            <a:ext cx="380100" cy="380100"/>
          </a:xfrm>
          <a:prstGeom prst="star4">
            <a:avLst>
              <a:gd name="adj" fmla="val 1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8430000" y="240027"/>
            <a:ext cx="411000" cy="411000"/>
          </a:xfrm>
          <a:prstGeom prst="star4">
            <a:avLst>
              <a:gd name="adj" fmla="val 125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grpSp>
        <p:nvGrpSpPr>
          <p:cNvPr id="88" name="Google Shape;88;p9"/>
          <p:cNvGrpSpPr/>
          <p:nvPr/>
        </p:nvGrpSpPr>
        <p:grpSpPr>
          <a:xfrm>
            <a:off x="0" y="0"/>
            <a:ext cx="9144000" cy="5143520"/>
            <a:chOff x="0" y="0"/>
            <a:chExt cx="9144000" cy="5143520"/>
          </a:xfrm>
        </p:grpSpPr>
        <p:sp>
          <p:nvSpPr>
            <p:cNvPr id="89" name="Google Shape;89;p9"/>
            <p:cNvSpPr/>
            <p:nvPr/>
          </p:nvSpPr>
          <p:spPr>
            <a:xfrm>
              <a:off x="0" y="1885920"/>
              <a:ext cx="9144000" cy="3257600"/>
            </a:xfrm>
            <a:custGeom>
              <a:avLst/>
              <a:gdLst/>
              <a:ahLst/>
              <a:cxnLst/>
              <a:rect l="l" t="t" r="r" b="b"/>
              <a:pathLst>
                <a:path w="285750" h="101800" extrusionOk="0">
                  <a:moveTo>
                    <a:pt x="0" y="1"/>
                  </a:moveTo>
                  <a:lnTo>
                    <a:pt x="0" y="101799"/>
                  </a:lnTo>
                  <a:lnTo>
                    <a:pt x="285750" y="101799"/>
                  </a:lnTo>
                  <a:cubicBezTo>
                    <a:pt x="251568" y="86098"/>
                    <a:pt x="241686" y="54403"/>
                    <a:pt x="178470" y="54403"/>
                  </a:cubicBezTo>
                  <a:cubicBezTo>
                    <a:pt x="169926" y="54403"/>
                    <a:pt x="160406" y="54982"/>
                    <a:pt x="149721" y="56258"/>
                  </a:cubicBezTo>
                  <a:cubicBezTo>
                    <a:pt x="138710" y="57572"/>
                    <a:pt x="128941" y="58169"/>
                    <a:pt x="120229" y="58169"/>
                  </a:cubicBezTo>
                  <a:cubicBezTo>
                    <a:pt x="39059" y="58169"/>
                    <a:pt x="49514" y="6345"/>
                    <a:pt x="0" y="1"/>
                  </a:cubicBez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0" y="0"/>
              <a:ext cx="9144000" cy="1518528"/>
            </a:xfrm>
            <a:custGeom>
              <a:avLst/>
              <a:gdLst/>
              <a:ahLst/>
              <a:cxnLst/>
              <a:rect l="l" t="t" r="r" b="b"/>
              <a:pathLst>
                <a:path w="285750" h="47454" extrusionOk="0">
                  <a:moveTo>
                    <a:pt x="0" y="0"/>
                  </a:moveTo>
                  <a:cubicBezTo>
                    <a:pt x="54697" y="27432"/>
                    <a:pt x="59900" y="18693"/>
                    <a:pt x="135803" y="40184"/>
                  </a:cubicBezTo>
                  <a:cubicBezTo>
                    <a:pt x="154656" y="45522"/>
                    <a:pt x="170400" y="47453"/>
                    <a:pt x="184043" y="47453"/>
                  </a:cubicBezTo>
                  <a:cubicBezTo>
                    <a:pt x="219756" y="47453"/>
                    <a:pt x="241083" y="34221"/>
                    <a:pt x="266144" y="34221"/>
                  </a:cubicBezTo>
                  <a:cubicBezTo>
                    <a:pt x="272358" y="34221"/>
                    <a:pt x="278801" y="35034"/>
                    <a:pt x="285750" y="37064"/>
                  </a:cubicBezTo>
                  <a:lnTo>
                    <a:pt x="285750" y="0"/>
                  </a:ln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subTitle" idx="1"/>
          </p:nvPr>
        </p:nvSpPr>
        <p:spPr>
          <a:xfrm>
            <a:off x="714000" y="2217094"/>
            <a:ext cx="3570300" cy="1349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92" name="Google Shape;92;p9"/>
          <p:cNvSpPr txBox="1">
            <a:spLocks noGrp="1"/>
          </p:cNvSpPr>
          <p:nvPr>
            <p:ph type="title"/>
          </p:nvPr>
        </p:nvSpPr>
        <p:spPr>
          <a:xfrm>
            <a:off x="714000" y="1577006"/>
            <a:ext cx="3743400" cy="6246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sz="38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93" name="Google Shape;93;p9"/>
          <p:cNvGrpSpPr/>
          <p:nvPr/>
        </p:nvGrpSpPr>
        <p:grpSpPr>
          <a:xfrm>
            <a:off x="375396" y="4317947"/>
            <a:ext cx="548898" cy="570175"/>
            <a:chOff x="375396" y="4317947"/>
            <a:chExt cx="548898" cy="570175"/>
          </a:xfrm>
        </p:grpSpPr>
        <p:sp>
          <p:nvSpPr>
            <p:cNvPr id="94" name="Google Shape;94;p9"/>
            <p:cNvSpPr/>
            <p:nvPr/>
          </p:nvSpPr>
          <p:spPr>
            <a:xfrm>
              <a:off x="375396" y="4431205"/>
              <a:ext cx="210300" cy="210300"/>
            </a:xfrm>
            <a:prstGeom prst="star4">
              <a:avLst>
                <a:gd name="adj" fmla="val 125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673169" y="4677822"/>
              <a:ext cx="210300" cy="210300"/>
            </a:xfrm>
            <a:prstGeom prst="star4">
              <a:avLst>
                <a:gd name="adj" fmla="val 125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713994" y="4317947"/>
              <a:ext cx="210300" cy="210300"/>
            </a:xfrm>
            <a:prstGeom prst="star4">
              <a:avLst>
                <a:gd name="adj" fmla="val 125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9"/>
          <p:cNvGrpSpPr/>
          <p:nvPr/>
        </p:nvGrpSpPr>
        <p:grpSpPr>
          <a:xfrm>
            <a:off x="8160778" y="437497"/>
            <a:ext cx="631103" cy="431015"/>
            <a:chOff x="8160778" y="437497"/>
            <a:chExt cx="631103" cy="431015"/>
          </a:xfrm>
        </p:grpSpPr>
        <p:sp>
          <p:nvSpPr>
            <p:cNvPr id="98" name="Google Shape;98;p9"/>
            <p:cNvSpPr/>
            <p:nvPr/>
          </p:nvSpPr>
          <p:spPr>
            <a:xfrm flipH="1">
              <a:off x="8466081" y="542712"/>
              <a:ext cx="325800" cy="325800"/>
            </a:xfrm>
            <a:prstGeom prst="star4">
              <a:avLst>
                <a:gd name="adj" fmla="val 125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flipH="1">
              <a:off x="8160778" y="437497"/>
              <a:ext cx="210300" cy="210300"/>
            </a:xfrm>
            <a:prstGeom prst="star4">
              <a:avLst>
                <a:gd name="adj"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29"/>
        <p:cNvGrpSpPr/>
        <p:nvPr/>
      </p:nvGrpSpPr>
      <p:grpSpPr>
        <a:xfrm>
          <a:off x="0" y="0"/>
          <a:ext cx="0" cy="0"/>
          <a:chOff x="0" y="0"/>
          <a:chExt cx="0" cy="0"/>
        </a:xfrm>
      </p:grpSpPr>
      <p:grpSp>
        <p:nvGrpSpPr>
          <p:cNvPr id="130" name="Google Shape;130;p13"/>
          <p:cNvGrpSpPr/>
          <p:nvPr/>
        </p:nvGrpSpPr>
        <p:grpSpPr>
          <a:xfrm>
            <a:off x="0" y="0"/>
            <a:ext cx="9144054" cy="5143479"/>
            <a:chOff x="0" y="0"/>
            <a:chExt cx="9144054" cy="5143479"/>
          </a:xfrm>
        </p:grpSpPr>
        <p:sp>
          <p:nvSpPr>
            <p:cNvPr id="131" name="Google Shape;131;p13"/>
            <p:cNvSpPr/>
            <p:nvPr/>
          </p:nvSpPr>
          <p:spPr>
            <a:xfrm>
              <a:off x="1887336" y="3147754"/>
              <a:ext cx="7256718" cy="1995725"/>
            </a:xfrm>
            <a:custGeom>
              <a:avLst/>
              <a:gdLst/>
              <a:ahLst/>
              <a:cxnLst/>
              <a:rect l="l" t="t" r="r" b="b"/>
              <a:pathLst>
                <a:path w="77745" h="38012" extrusionOk="0">
                  <a:moveTo>
                    <a:pt x="77744" y="1"/>
                  </a:moveTo>
                  <a:cubicBezTo>
                    <a:pt x="61339" y="3736"/>
                    <a:pt x="72177" y="22843"/>
                    <a:pt x="49247" y="22843"/>
                  </a:cubicBezTo>
                  <a:cubicBezTo>
                    <a:pt x="45909" y="22843"/>
                    <a:pt x="41855" y="22438"/>
                    <a:pt x="36897" y="21522"/>
                  </a:cubicBezTo>
                  <a:cubicBezTo>
                    <a:pt x="32432" y="20697"/>
                    <a:pt x="28805" y="20322"/>
                    <a:pt x="25791" y="20322"/>
                  </a:cubicBezTo>
                  <a:cubicBezTo>
                    <a:pt x="11276" y="20322"/>
                    <a:pt x="11007" y="29016"/>
                    <a:pt x="0" y="38011"/>
                  </a:cubicBezTo>
                  <a:lnTo>
                    <a:pt x="77744" y="38011"/>
                  </a:lnTo>
                  <a:lnTo>
                    <a:pt x="77744" y="1"/>
                  </a:ln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0" y="0"/>
              <a:ext cx="8354023" cy="1045167"/>
            </a:xfrm>
            <a:custGeom>
              <a:avLst/>
              <a:gdLst/>
              <a:ahLst/>
              <a:cxnLst/>
              <a:rect l="l" t="t" r="r" b="b"/>
              <a:pathLst>
                <a:path w="89501" h="19907" extrusionOk="0">
                  <a:moveTo>
                    <a:pt x="0" y="1"/>
                  </a:moveTo>
                  <a:lnTo>
                    <a:pt x="0" y="19907"/>
                  </a:lnTo>
                  <a:cubicBezTo>
                    <a:pt x="4307" y="17670"/>
                    <a:pt x="7751" y="17064"/>
                    <a:pt x="10845" y="17064"/>
                  </a:cubicBezTo>
                  <a:cubicBezTo>
                    <a:pt x="14500" y="17064"/>
                    <a:pt x="17668" y="17909"/>
                    <a:pt x="21194" y="17909"/>
                  </a:cubicBezTo>
                  <a:cubicBezTo>
                    <a:pt x="25536" y="17909"/>
                    <a:pt x="30421" y="16628"/>
                    <a:pt x="37430" y="10910"/>
                  </a:cubicBezTo>
                  <a:cubicBezTo>
                    <a:pt x="45108" y="4647"/>
                    <a:pt x="51239" y="2865"/>
                    <a:pt x="56613" y="2865"/>
                  </a:cubicBezTo>
                  <a:cubicBezTo>
                    <a:pt x="63713" y="2865"/>
                    <a:pt x="69491" y="5977"/>
                    <a:pt x="75767" y="5977"/>
                  </a:cubicBezTo>
                  <a:cubicBezTo>
                    <a:pt x="79945" y="5977"/>
                    <a:pt x="84344" y="4597"/>
                    <a:pt x="89500" y="1"/>
                  </a:cubicBez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0" y="524241"/>
              <a:ext cx="9144053" cy="4611820"/>
            </a:xfrm>
            <a:custGeom>
              <a:avLst/>
              <a:gdLst/>
              <a:ahLst/>
              <a:cxnLst/>
              <a:rect l="l" t="t" r="r" b="b"/>
              <a:pathLst>
                <a:path w="97965" h="87840" extrusionOk="0">
                  <a:moveTo>
                    <a:pt x="97823" y="0"/>
                  </a:moveTo>
                  <a:cubicBezTo>
                    <a:pt x="94044" y="2590"/>
                    <a:pt x="89340" y="3354"/>
                    <a:pt x="84726" y="3354"/>
                  </a:cubicBezTo>
                  <a:cubicBezTo>
                    <a:pt x="84174" y="3354"/>
                    <a:pt x="83622" y="3343"/>
                    <a:pt x="83074" y="3323"/>
                  </a:cubicBezTo>
                  <a:cubicBezTo>
                    <a:pt x="78605" y="3159"/>
                    <a:pt x="74159" y="2459"/>
                    <a:pt x="69696" y="2459"/>
                  </a:cubicBezTo>
                  <a:cubicBezTo>
                    <a:pt x="69041" y="2459"/>
                    <a:pt x="68385" y="2474"/>
                    <a:pt x="67729" y="2508"/>
                  </a:cubicBezTo>
                  <a:cubicBezTo>
                    <a:pt x="59719" y="2916"/>
                    <a:pt x="51898" y="6239"/>
                    <a:pt x="46051" y="11709"/>
                  </a:cubicBezTo>
                  <a:cubicBezTo>
                    <a:pt x="41819" y="15674"/>
                    <a:pt x="38653" y="20659"/>
                    <a:pt x="34452" y="24656"/>
                  </a:cubicBezTo>
                  <a:cubicBezTo>
                    <a:pt x="30923" y="28014"/>
                    <a:pt x="26253" y="30698"/>
                    <a:pt x="21504" y="30698"/>
                  </a:cubicBezTo>
                  <a:cubicBezTo>
                    <a:pt x="20601" y="30698"/>
                    <a:pt x="19695" y="30601"/>
                    <a:pt x="18794" y="30393"/>
                  </a:cubicBezTo>
                  <a:cubicBezTo>
                    <a:pt x="15502" y="29625"/>
                    <a:pt x="12712" y="27493"/>
                    <a:pt x="9703" y="25957"/>
                  </a:cubicBezTo>
                  <a:cubicBezTo>
                    <a:pt x="7837" y="25010"/>
                    <a:pt x="5692" y="24301"/>
                    <a:pt x="3637" y="24301"/>
                  </a:cubicBezTo>
                  <a:cubicBezTo>
                    <a:pt x="2360" y="24301"/>
                    <a:pt x="1118" y="24575"/>
                    <a:pt x="0" y="25236"/>
                  </a:cubicBezTo>
                  <a:lnTo>
                    <a:pt x="188" y="87839"/>
                  </a:lnTo>
                  <a:lnTo>
                    <a:pt x="10047" y="87839"/>
                  </a:lnTo>
                  <a:cubicBezTo>
                    <a:pt x="11348" y="83356"/>
                    <a:pt x="12649" y="78873"/>
                    <a:pt x="13950" y="74390"/>
                  </a:cubicBezTo>
                  <a:cubicBezTo>
                    <a:pt x="15361" y="69516"/>
                    <a:pt x="16866" y="64484"/>
                    <a:pt x="20189" y="60675"/>
                  </a:cubicBezTo>
                  <a:cubicBezTo>
                    <a:pt x="24719" y="55472"/>
                    <a:pt x="31866" y="53387"/>
                    <a:pt x="38731" y="52744"/>
                  </a:cubicBezTo>
                  <a:cubicBezTo>
                    <a:pt x="45597" y="52102"/>
                    <a:pt x="52556" y="52635"/>
                    <a:pt x="59343" y="51490"/>
                  </a:cubicBezTo>
                  <a:cubicBezTo>
                    <a:pt x="67995" y="50033"/>
                    <a:pt x="73810" y="48653"/>
                    <a:pt x="79970" y="42415"/>
                  </a:cubicBezTo>
                  <a:cubicBezTo>
                    <a:pt x="85062" y="37232"/>
                    <a:pt x="86960" y="33310"/>
                    <a:pt x="96910" y="33310"/>
                  </a:cubicBezTo>
                  <a:cubicBezTo>
                    <a:pt x="97252" y="33310"/>
                    <a:pt x="97603" y="33314"/>
                    <a:pt x="97964" y="33324"/>
                  </a:cubicBezTo>
                  <a:lnTo>
                    <a:pt x="97823" y="0"/>
                  </a:ln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13"/>
          <p:cNvSpPr txBox="1">
            <a:spLocks noGrp="1"/>
          </p:cNvSpPr>
          <p:nvPr>
            <p:ph type="title"/>
          </p:nvPr>
        </p:nvSpPr>
        <p:spPr>
          <a:xfrm>
            <a:off x="714000" y="466500"/>
            <a:ext cx="7716000" cy="624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35" name="Google Shape;135;p13"/>
          <p:cNvSpPr txBox="1">
            <a:spLocks noGrp="1"/>
          </p:cNvSpPr>
          <p:nvPr>
            <p:ph type="subTitle" idx="1"/>
          </p:nvPr>
        </p:nvSpPr>
        <p:spPr>
          <a:xfrm>
            <a:off x="714100" y="1937465"/>
            <a:ext cx="2437200" cy="42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b="1" u="sng">
                <a:latin typeface="Poppins"/>
                <a:ea typeface="Poppins"/>
                <a:cs typeface="Poppins"/>
                <a:sym typeface="Poppins"/>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36" name="Google Shape;136;p13"/>
          <p:cNvSpPr txBox="1">
            <a:spLocks noGrp="1"/>
          </p:cNvSpPr>
          <p:nvPr>
            <p:ph type="subTitle" idx="2"/>
          </p:nvPr>
        </p:nvSpPr>
        <p:spPr>
          <a:xfrm>
            <a:off x="872800" y="2359300"/>
            <a:ext cx="2119800" cy="52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7" name="Google Shape;137;p13"/>
          <p:cNvSpPr txBox="1">
            <a:spLocks noGrp="1"/>
          </p:cNvSpPr>
          <p:nvPr>
            <p:ph type="title" idx="3" hasCustomPrompt="1"/>
          </p:nvPr>
        </p:nvSpPr>
        <p:spPr>
          <a:xfrm>
            <a:off x="1556650" y="1391390"/>
            <a:ext cx="752100" cy="40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38" name="Google Shape;138;p13"/>
          <p:cNvSpPr txBox="1">
            <a:spLocks noGrp="1"/>
          </p:cNvSpPr>
          <p:nvPr>
            <p:ph type="subTitle" idx="4"/>
          </p:nvPr>
        </p:nvSpPr>
        <p:spPr>
          <a:xfrm>
            <a:off x="3353400" y="1939115"/>
            <a:ext cx="2437200" cy="420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b="1" u="sng">
                <a:latin typeface="Poppins"/>
                <a:ea typeface="Poppins"/>
                <a:cs typeface="Poppins"/>
                <a:sym typeface="Poppins"/>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39" name="Google Shape;139;p13"/>
          <p:cNvSpPr txBox="1">
            <a:spLocks noGrp="1"/>
          </p:cNvSpPr>
          <p:nvPr>
            <p:ph type="subTitle" idx="5"/>
          </p:nvPr>
        </p:nvSpPr>
        <p:spPr>
          <a:xfrm>
            <a:off x="3512100" y="2359300"/>
            <a:ext cx="2119800" cy="52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title" idx="6" hasCustomPrompt="1"/>
          </p:nvPr>
        </p:nvSpPr>
        <p:spPr>
          <a:xfrm>
            <a:off x="4195950" y="1391390"/>
            <a:ext cx="752100" cy="40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41" name="Google Shape;141;p13"/>
          <p:cNvSpPr txBox="1">
            <a:spLocks noGrp="1"/>
          </p:cNvSpPr>
          <p:nvPr>
            <p:ph type="subTitle" idx="7"/>
          </p:nvPr>
        </p:nvSpPr>
        <p:spPr>
          <a:xfrm>
            <a:off x="5992700" y="1939115"/>
            <a:ext cx="2437200" cy="420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b="1" u="sng">
                <a:latin typeface="Poppins"/>
                <a:ea typeface="Poppins"/>
                <a:cs typeface="Poppins"/>
                <a:sym typeface="Poppins"/>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42" name="Google Shape;142;p13"/>
          <p:cNvSpPr txBox="1">
            <a:spLocks noGrp="1"/>
          </p:cNvSpPr>
          <p:nvPr>
            <p:ph type="subTitle" idx="8"/>
          </p:nvPr>
        </p:nvSpPr>
        <p:spPr>
          <a:xfrm>
            <a:off x="6151400" y="2359300"/>
            <a:ext cx="2119800" cy="52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3" name="Google Shape;143;p13"/>
          <p:cNvSpPr txBox="1">
            <a:spLocks noGrp="1"/>
          </p:cNvSpPr>
          <p:nvPr>
            <p:ph type="title" idx="9" hasCustomPrompt="1"/>
          </p:nvPr>
        </p:nvSpPr>
        <p:spPr>
          <a:xfrm>
            <a:off x="6835250" y="1391390"/>
            <a:ext cx="752100" cy="40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44" name="Google Shape;144;p13"/>
          <p:cNvSpPr txBox="1">
            <a:spLocks noGrp="1"/>
          </p:cNvSpPr>
          <p:nvPr>
            <p:ph type="subTitle" idx="13"/>
          </p:nvPr>
        </p:nvSpPr>
        <p:spPr>
          <a:xfrm>
            <a:off x="714100" y="3654819"/>
            <a:ext cx="2437200" cy="420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b="1" u="sng">
                <a:latin typeface="Poppins"/>
                <a:ea typeface="Poppins"/>
                <a:cs typeface="Poppins"/>
                <a:sym typeface="Poppins"/>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45" name="Google Shape;145;p13"/>
          <p:cNvSpPr txBox="1">
            <a:spLocks noGrp="1"/>
          </p:cNvSpPr>
          <p:nvPr>
            <p:ph type="subTitle" idx="14"/>
          </p:nvPr>
        </p:nvSpPr>
        <p:spPr>
          <a:xfrm>
            <a:off x="872800" y="4075403"/>
            <a:ext cx="2119800" cy="52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6" name="Google Shape;146;p13"/>
          <p:cNvSpPr txBox="1">
            <a:spLocks noGrp="1"/>
          </p:cNvSpPr>
          <p:nvPr>
            <p:ph type="title" idx="15" hasCustomPrompt="1"/>
          </p:nvPr>
        </p:nvSpPr>
        <p:spPr>
          <a:xfrm>
            <a:off x="1556650" y="3110878"/>
            <a:ext cx="752100" cy="40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47" name="Google Shape;147;p13"/>
          <p:cNvSpPr txBox="1">
            <a:spLocks noGrp="1"/>
          </p:cNvSpPr>
          <p:nvPr>
            <p:ph type="subTitle" idx="16"/>
          </p:nvPr>
        </p:nvSpPr>
        <p:spPr>
          <a:xfrm>
            <a:off x="3353400" y="3654819"/>
            <a:ext cx="2437200" cy="420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b="1" u="sng">
                <a:latin typeface="Poppins"/>
                <a:ea typeface="Poppins"/>
                <a:cs typeface="Poppins"/>
                <a:sym typeface="Poppins"/>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48" name="Google Shape;148;p13"/>
          <p:cNvSpPr txBox="1">
            <a:spLocks noGrp="1"/>
          </p:cNvSpPr>
          <p:nvPr>
            <p:ph type="subTitle" idx="17"/>
          </p:nvPr>
        </p:nvSpPr>
        <p:spPr>
          <a:xfrm>
            <a:off x="3512100" y="4075403"/>
            <a:ext cx="2119800" cy="52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9" name="Google Shape;149;p13"/>
          <p:cNvSpPr txBox="1">
            <a:spLocks noGrp="1"/>
          </p:cNvSpPr>
          <p:nvPr>
            <p:ph type="title" idx="18" hasCustomPrompt="1"/>
          </p:nvPr>
        </p:nvSpPr>
        <p:spPr>
          <a:xfrm>
            <a:off x="4195950" y="3110878"/>
            <a:ext cx="752100" cy="40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50" name="Google Shape;150;p13"/>
          <p:cNvSpPr txBox="1">
            <a:spLocks noGrp="1"/>
          </p:cNvSpPr>
          <p:nvPr>
            <p:ph type="subTitle" idx="19"/>
          </p:nvPr>
        </p:nvSpPr>
        <p:spPr>
          <a:xfrm>
            <a:off x="5992700" y="3654819"/>
            <a:ext cx="2437200" cy="420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b="1" u="sng">
                <a:latin typeface="Poppins"/>
                <a:ea typeface="Poppins"/>
                <a:cs typeface="Poppins"/>
                <a:sym typeface="Poppins"/>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51" name="Google Shape;151;p13"/>
          <p:cNvSpPr txBox="1">
            <a:spLocks noGrp="1"/>
          </p:cNvSpPr>
          <p:nvPr>
            <p:ph type="subTitle" idx="20"/>
          </p:nvPr>
        </p:nvSpPr>
        <p:spPr>
          <a:xfrm>
            <a:off x="6151400" y="4075403"/>
            <a:ext cx="2119800" cy="52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2" name="Google Shape;152;p13"/>
          <p:cNvSpPr txBox="1">
            <a:spLocks noGrp="1"/>
          </p:cNvSpPr>
          <p:nvPr>
            <p:ph type="title" idx="21" hasCustomPrompt="1"/>
          </p:nvPr>
        </p:nvSpPr>
        <p:spPr>
          <a:xfrm>
            <a:off x="6835250" y="3110878"/>
            <a:ext cx="752100" cy="40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53" name="Google Shape;153;p13"/>
          <p:cNvSpPr/>
          <p:nvPr/>
        </p:nvSpPr>
        <p:spPr>
          <a:xfrm>
            <a:off x="8479675" y="4395342"/>
            <a:ext cx="245400" cy="245400"/>
          </a:xfrm>
          <a:prstGeom prst="star4">
            <a:avLst>
              <a:gd name="adj" fmla="val 1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203381" y="4176890"/>
            <a:ext cx="423900" cy="423900"/>
          </a:xfrm>
          <a:prstGeom prst="star4">
            <a:avLst>
              <a:gd name="adj"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247175" y="229942"/>
            <a:ext cx="380100" cy="380100"/>
          </a:xfrm>
          <a:prstGeom prst="star4">
            <a:avLst>
              <a:gd name="adj" fmla="val 125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627275" y="4703267"/>
            <a:ext cx="245400" cy="245400"/>
          </a:xfrm>
          <a:prstGeom prst="star4">
            <a:avLst>
              <a:gd name="adj" fmla="val 1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BLANK_13">
    <p:spTree>
      <p:nvGrpSpPr>
        <p:cNvPr id="1" name="Shape 157"/>
        <p:cNvGrpSpPr/>
        <p:nvPr/>
      </p:nvGrpSpPr>
      <p:grpSpPr>
        <a:xfrm>
          <a:off x="0" y="0"/>
          <a:ext cx="0" cy="0"/>
          <a:chOff x="0" y="0"/>
          <a:chExt cx="0" cy="0"/>
        </a:xfrm>
      </p:grpSpPr>
      <p:grpSp>
        <p:nvGrpSpPr>
          <p:cNvPr id="158" name="Google Shape;158;p14"/>
          <p:cNvGrpSpPr/>
          <p:nvPr/>
        </p:nvGrpSpPr>
        <p:grpSpPr>
          <a:xfrm>
            <a:off x="0" y="0"/>
            <a:ext cx="9144000" cy="5143520"/>
            <a:chOff x="0" y="0"/>
            <a:chExt cx="9144000" cy="5143520"/>
          </a:xfrm>
        </p:grpSpPr>
        <p:sp>
          <p:nvSpPr>
            <p:cNvPr id="159" name="Google Shape;159;p14"/>
            <p:cNvSpPr/>
            <p:nvPr/>
          </p:nvSpPr>
          <p:spPr>
            <a:xfrm>
              <a:off x="0" y="1885920"/>
              <a:ext cx="9144000" cy="3257600"/>
            </a:xfrm>
            <a:custGeom>
              <a:avLst/>
              <a:gdLst/>
              <a:ahLst/>
              <a:cxnLst/>
              <a:rect l="l" t="t" r="r" b="b"/>
              <a:pathLst>
                <a:path w="285750" h="101800" extrusionOk="0">
                  <a:moveTo>
                    <a:pt x="0" y="1"/>
                  </a:moveTo>
                  <a:lnTo>
                    <a:pt x="0" y="101799"/>
                  </a:lnTo>
                  <a:lnTo>
                    <a:pt x="285750" y="101799"/>
                  </a:lnTo>
                  <a:cubicBezTo>
                    <a:pt x="251568" y="86098"/>
                    <a:pt x="241686" y="54403"/>
                    <a:pt x="178470" y="54403"/>
                  </a:cubicBezTo>
                  <a:cubicBezTo>
                    <a:pt x="169926" y="54403"/>
                    <a:pt x="160406" y="54982"/>
                    <a:pt x="149721" y="56258"/>
                  </a:cubicBezTo>
                  <a:cubicBezTo>
                    <a:pt x="138710" y="57572"/>
                    <a:pt x="128941" y="58169"/>
                    <a:pt x="120229" y="58169"/>
                  </a:cubicBezTo>
                  <a:cubicBezTo>
                    <a:pt x="39059" y="58169"/>
                    <a:pt x="49514" y="6345"/>
                    <a:pt x="0" y="1"/>
                  </a:cubicBez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0" y="0"/>
              <a:ext cx="9144000" cy="1518528"/>
            </a:xfrm>
            <a:custGeom>
              <a:avLst/>
              <a:gdLst/>
              <a:ahLst/>
              <a:cxnLst/>
              <a:rect l="l" t="t" r="r" b="b"/>
              <a:pathLst>
                <a:path w="285750" h="47454" extrusionOk="0">
                  <a:moveTo>
                    <a:pt x="0" y="0"/>
                  </a:moveTo>
                  <a:cubicBezTo>
                    <a:pt x="54697" y="27432"/>
                    <a:pt x="59900" y="18693"/>
                    <a:pt x="135803" y="40184"/>
                  </a:cubicBezTo>
                  <a:cubicBezTo>
                    <a:pt x="154656" y="45522"/>
                    <a:pt x="170400" y="47453"/>
                    <a:pt x="184043" y="47453"/>
                  </a:cubicBezTo>
                  <a:cubicBezTo>
                    <a:pt x="219756" y="47453"/>
                    <a:pt x="241083" y="34221"/>
                    <a:pt x="266144" y="34221"/>
                  </a:cubicBezTo>
                  <a:cubicBezTo>
                    <a:pt x="272358" y="34221"/>
                    <a:pt x="278801" y="35034"/>
                    <a:pt x="285750" y="37064"/>
                  </a:cubicBezTo>
                  <a:lnTo>
                    <a:pt x="285750" y="0"/>
                  </a:ln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14"/>
          <p:cNvSpPr txBox="1">
            <a:spLocks noGrp="1"/>
          </p:cNvSpPr>
          <p:nvPr>
            <p:ph type="title"/>
          </p:nvPr>
        </p:nvSpPr>
        <p:spPr>
          <a:xfrm>
            <a:off x="2163750" y="928225"/>
            <a:ext cx="3700500" cy="1795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2" name="Google Shape;162;p14"/>
          <p:cNvSpPr txBox="1">
            <a:spLocks noGrp="1"/>
          </p:cNvSpPr>
          <p:nvPr>
            <p:ph type="subTitle" idx="1"/>
          </p:nvPr>
        </p:nvSpPr>
        <p:spPr>
          <a:xfrm>
            <a:off x="2163750" y="2865600"/>
            <a:ext cx="2434800" cy="62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3" name="Google Shape;163;p14"/>
          <p:cNvSpPr txBox="1">
            <a:spLocks noGrp="1"/>
          </p:cNvSpPr>
          <p:nvPr>
            <p:ph type="title" idx="2" hasCustomPrompt="1"/>
          </p:nvPr>
        </p:nvSpPr>
        <p:spPr>
          <a:xfrm>
            <a:off x="774225" y="1382951"/>
            <a:ext cx="11892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7000"/>
              <a:buNone/>
              <a:defRPr sz="5500">
                <a:solidFill>
                  <a:schemeClr val="dk1"/>
                </a:solidFill>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4" name="Google Shape;164;p14"/>
          <p:cNvSpPr/>
          <p:nvPr/>
        </p:nvSpPr>
        <p:spPr>
          <a:xfrm flipH="1">
            <a:off x="8101226" y="379747"/>
            <a:ext cx="380100" cy="380100"/>
          </a:xfrm>
          <a:prstGeom prst="star4">
            <a:avLst>
              <a:gd name="adj" fmla="val 125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4"/>
          <p:cNvGrpSpPr/>
          <p:nvPr/>
        </p:nvGrpSpPr>
        <p:grpSpPr>
          <a:xfrm>
            <a:off x="416165" y="4307583"/>
            <a:ext cx="595674" cy="464864"/>
            <a:chOff x="502328" y="4307583"/>
            <a:chExt cx="595674" cy="464864"/>
          </a:xfrm>
        </p:grpSpPr>
        <p:sp>
          <p:nvSpPr>
            <p:cNvPr id="166" name="Google Shape;166;p14"/>
            <p:cNvSpPr/>
            <p:nvPr/>
          </p:nvSpPr>
          <p:spPr>
            <a:xfrm flipH="1">
              <a:off x="502328" y="4307583"/>
              <a:ext cx="325800" cy="325800"/>
            </a:xfrm>
            <a:prstGeom prst="star4">
              <a:avLst>
                <a:gd name="adj" fmla="val 125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flipH="1">
              <a:off x="887702" y="4562147"/>
              <a:ext cx="210300" cy="210300"/>
            </a:xfrm>
            <a:prstGeom prst="star4">
              <a:avLst>
                <a:gd name="adj" fmla="val 1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4"/>
          <p:cNvGrpSpPr/>
          <p:nvPr/>
        </p:nvGrpSpPr>
        <p:grpSpPr>
          <a:xfrm>
            <a:off x="373909" y="254842"/>
            <a:ext cx="563900" cy="461226"/>
            <a:chOff x="4368225" y="4129225"/>
            <a:chExt cx="678825" cy="555225"/>
          </a:xfrm>
        </p:grpSpPr>
        <p:sp>
          <p:nvSpPr>
            <p:cNvPr id="169" name="Google Shape;169;p14"/>
            <p:cNvSpPr/>
            <p:nvPr/>
          </p:nvSpPr>
          <p:spPr>
            <a:xfrm flipH="1">
              <a:off x="4666950" y="4129225"/>
              <a:ext cx="380100" cy="380100"/>
            </a:xfrm>
            <a:prstGeom prst="star4">
              <a:avLst>
                <a:gd name="adj" fmla="val 125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flipH="1">
              <a:off x="4368225" y="4407250"/>
              <a:ext cx="277200" cy="277200"/>
            </a:xfrm>
            <a:prstGeom prst="star4">
              <a:avLst>
                <a:gd name="adj" fmla="val 125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14"/>
          <p:cNvSpPr/>
          <p:nvPr/>
        </p:nvSpPr>
        <p:spPr>
          <a:xfrm>
            <a:off x="8632265" y="3254323"/>
            <a:ext cx="240900" cy="240900"/>
          </a:xfrm>
          <a:prstGeom prst="star4">
            <a:avLst>
              <a:gd name="adj" fmla="val 125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BLANK_12">
    <p:spTree>
      <p:nvGrpSpPr>
        <p:cNvPr id="1" name="Shape 172"/>
        <p:cNvGrpSpPr/>
        <p:nvPr/>
      </p:nvGrpSpPr>
      <p:grpSpPr>
        <a:xfrm>
          <a:off x="0" y="0"/>
          <a:ext cx="0" cy="0"/>
          <a:chOff x="0" y="0"/>
          <a:chExt cx="0" cy="0"/>
        </a:xfrm>
      </p:grpSpPr>
      <p:grpSp>
        <p:nvGrpSpPr>
          <p:cNvPr id="173" name="Google Shape;173;p15"/>
          <p:cNvGrpSpPr/>
          <p:nvPr/>
        </p:nvGrpSpPr>
        <p:grpSpPr>
          <a:xfrm>
            <a:off x="0" y="0"/>
            <a:ext cx="9144000" cy="5143508"/>
            <a:chOff x="0" y="0"/>
            <a:chExt cx="9144000" cy="5143508"/>
          </a:xfrm>
        </p:grpSpPr>
        <p:sp>
          <p:nvSpPr>
            <p:cNvPr id="174" name="Google Shape;174;p15"/>
            <p:cNvSpPr/>
            <p:nvPr/>
          </p:nvSpPr>
          <p:spPr>
            <a:xfrm>
              <a:off x="1887065" y="3147412"/>
              <a:ext cx="7256928" cy="1996096"/>
            </a:xfrm>
            <a:custGeom>
              <a:avLst/>
              <a:gdLst/>
              <a:ahLst/>
              <a:cxnLst/>
              <a:rect l="l" t="t" r="r" b="b"/>
              <a:pathLst>
                <a:path w="226779" h="62378" extrusionOk="0">
                  <a:moveTo>
                    <a:pt x="226779" y="0"/>
                  </a:moveTo>
                  <a:cubicBezTo>
                    <a:pt x="180892" y="5879"/>
                    <a:pt x="206867" y="27628"/>
                    <a:pt x="149857" y="27628"/>
                  </a:cubicBezTo>
                  <a:cubicBezTo>
                    <a:pt x="138748" y="27628"/>
                    <a:pt x="124488" y="26803"/>
                    <a:pt x="105931" y="24872"/>
                  </a:cubicBezTo>
                  <a:cubicBezTo>
                    <a:pt x="96810" y="23923"/>
                    <a:pt x="88912" y="23488"/>
                    <a:pt x="82007" y="23488"/>
                  </a:cubicBezTo>
                  <a:cubicBezTo>
                    <a:pt x="31578" y="23488"/>
                    <a:pt x="34120" y="46700"/>
                    <a:pt x="1" y="62377"/>
                  </a:cubicBezTo>
                  <a:lnTo>
                    <a:pt x="226779" y="62377"/>
                  </a:lnTo>
                  <a:lnTo>
                    <a:pt x="226779" y="0"/>
                  </a:ln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0" y="0"/>
              <a:ext cx="9144000" cy="1044704"/>
            </a:xfrm>
            <a:custGeom>
              <a:avLst/>
              <a:gdLst/>
              <a:ahLst/>
              <a:cxnLst/>
              <a:rect l="l" t="t" r="r" b="b"/>
              <a:pathLst>
                <a:path w="285750" h="32647" extrusionOk="0">
                  <a:moveTo>
                    <a:pt x="0" y="0"/>
                  </a:moveTo>
                  <a:lnTo>
                    <a:pt x="0" y="32647"/>
                  </a:lnTo>
                  <a:cubicBezTo>
                    <a:pt x="12553" y="28983"/>
                    <a:pt x="22594" y="27989"/>
                    <a:pt x="31615" y="27989"/>
                  </a:cubicBezTo>
                  <a:cubicBezTo>
                    <a:pt x="42298" y="27989"/>
                    <a:pt x="51551" y="29382"/>
                    <a:pt x="61854" y="29382"/>
                  </a:cubicBezTo>
                  <a:cubicBezTo>
                    <a:pt x="74512" y="29382"/>
                    <a:pt x="88755" y="27280"/>
                    <a:pt x="109180" y="17907"/>
                  </a:cubicBezTo>
                  <a:cubicBezTo>
                    <a:pt x="131587" y="7623"/>
                    <a:pt x="151891" y="4697"/>
                    <a:pt x="170888" y="4697"/>
                  </a:cubicBezTo>
                  <a:cubicBezTo>
                    <a:pt x="195976" y="4697"/>
                    <a:pt x="218784" y="9800"/>
                    <a:pt x="241144" y="9800"/>
                  </a:cubicBezTo>
                  <a:cubicBezTo>
                    <a:pt x="256032" y="9800"/>
                    <a:pt x="270720" y="7538"/>
                    <a:pt x="285750" y="0"/>
                  </a:cubicBez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0" y="523870"/>
              <a:ext cx="9144000" cy="4612000"/>
            </a:xfrm>
            <a:custGeom>
              <a:avLst/>
              <a:gdLst/>
              <a:ahLst/>
              <a:cxnLst/>
              <a:rect l="l" t="t" r="r" b="b"/>
              <a:pathLst>
                <a:path w="285750" h="144125" extrusionOk="0">
                  <a:moveTo>
                    <a:pt x="285345" y="0"/>
                  </a:moveTo>
                  <a:cubicBezTo>
                    <a:pt x="273117" y="4721"/>
                    <a:pt x="258971" y="21435"/>
                    <a:pt x="244170" y="21435"/>
                  </a:cubicBezTo>
                  <a:cubicBezTo>
                    <a:pt x="244040" y="21435"/>
                    <a:pt x="243910" y="21434"/>
                    <a:pt x="243780" y="21431"/>
                  </a:cubicBezTo>
                  <a:cubicBezTo>
                    <a:pt x="228838" y="21134"/>
                    <a:pt x="212824" y="12799"/>
                    <a:pt x="197346" y="11609"/>
                  </a:cubicBezTo>
                  <a:cubicBezTo>
                    <a:pt x="190675" y="11097"/>
                    <a:pt x="184053" y="10766"/>
                    <a:pt x="177599" y="10766"/>
                  </a:cubicBezTo>
                  <a:cubicBezTo>
                    <a:pt x="161535" y="10766"/>
                    <a:pt x="146510" y="12816"/>
                    <a:pt x="134338" y="19229"/>
                  </a:cubicBezTo>
                  <a:cubicBezTo>
                    <a:pt x="121991" y="25718"/>
                    <a:pt x="112740" y="33897"/>
                    <a:pt x="100501" y="40446"/>
                  </a:cubicBezTo>
                  <a:cubicBezTo>
                    <a:pt x="90216" y="45958"/>
                    <a:pt x="76603" y="50377"/>
                    <a:pt x="62741" y="50377"/>
                  </a:cubicBezTo>
                  <a:cubicBezTo>
                    <a:pt x="60105" y="50377"/>
                    <a:pt x="57461" y="50218"/>
                    <a:pt x="54828" y="49875"/>
                  </a:cubicBezTo>
                  <a:cubicBezTo>
                    <a:pt x="45208" y="48625"/>
                    <a:pt x="37088" y="45125"/>
                    <a:pt x="28289" y="42601"/>
                  </a:cubicBezTo>
                  <a:cubicBezTo>
                    <a:pt x="22861" y="41043"/>
                    <a:pt x="16600" y="39880"/>
                    <a:pt x="10603" y="39880"/>
                  </a:cubicBezTo>
                  <a:cubicBezTo>
                    <a:pt x="6879" y="39880"/>
                    <a:pt x="3257" y="40329"/>
                    <a:pt x="0" y="41410"/>
                  </a:cubicBezTo>
                  <a:lnTo>
                    <a:pt x="572" y="144125"/>
                  </a:lnTo>
                  <a:lnTo>
                    <a:pt x="29325" y="144125"/>
                  </a:lnTo>
                  <a:cubicBezTo>
                    <a:pt x="33123" y="136767"/>
                    <a:pt x="35302" y="128313"/>
                    <a:pt x="40719" y="122051"/>
                  </a:cubicBezTo>
                  <a:cubicBezTo>
                    <a:pt x="72926" y="84832"/>
                    <a:pt x="92976" y="87606"/>
                    <a:pt x="112978" y="86546"/>
                  </a:cubicBezTo>
                  <a:cubicBezTo>
                    <a:pt x="132993" y="85499"/>
                    <a:pt x="142875" y="65782"/>
                    <a:pt x="169962" y="63996"/>
                  </a:cubicBezTo>
                  <a:cubicBezTo>
                    <a:pt x="170819" y="63940"/>
                    <a:pt x="171670" y="63913"/>
                    <a:pt x="172514" y="63913"/>
                  </a:cubicBezTo>
                  <a:cubicBezTo>
                    <a:pt x="189027" y="63913"/>
                    <a:pt x="203346" y="74186"/>
                    <a:pt x="226150" y="74186"/>
                  </a:cubicBezTo>
                  <a:cubicBezTo>
                    <a:pt x="241257" y="74186"/>
                    <a:pt x="260089" y="69677"/>
                    <a:pt x="285750" y="54685"/>
                  </a:cubicBezTo>
                  <a:lnTo>
                    <a:pt x="285345" y="0"/>
                  </a:lnTo>
                  <a:close/>
                </a:path>
              </a:pathLst>
            </a:custGeom>
            <a:solidFill>
              <a:srgbClr val="FFFFFF">
                <a:alpha val="35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5"/>
          <p:cNvSpPr txBox="1">
            <a:spLocks noGrp="1"/>
          </p:cNvSpPr>
          <p:nvPr>
            <p:ph type="title"/>
          </p:nvPr>
        </p:nvSpPr>
        <p:spPr>
          <a:xfrm>
            <a:off x="4577007" y="612010"/>
            <a:ext cx="3852900" cy="1970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8" name="Google Shape;178;p15"/>
          <p:cNvSpPr txBox="1">
            <a:spLocks noGrp="1"/>
          </p:cNvSpPr>
          <p:nvPr>
            <p:ph type="subTitle" idx="1"/>
          </p:nvPr>
        </p:nvSpPr>
        <p:spPr>
          <a:xfrm>
            <a:off x="4572000" y="2752924"/>
            <a:ext cx="3852900" cy="37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9" name="Google Shape;179;p15"/>
          <p:cNvSpPr txBox="1">
            <a:spLocks noGrp="1"/>
          </p:cNvSpPr>
          <p:nvPr>
            <p:ph type="title" idx="2" hasCustomPrompt="1"/>
          </p:nvPr>
        </p:nvSpPr>
        <p:spPr>
          <a:xfrm>
            <a:off x="3271589" y="1212688"/>
            <a:ext cx="11892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7000"/>
              <a:buNone/>
              <a:defRPr sz="55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80" name="Google Shape;180;p15"/>
          <p:cNvSpPr/>
          <p:nvPr/>
        </p:nvSpPr>
        <p:spPr>
          <a:xfrm flipH="1">
            <a:off x="8195538" y="352650"/>
            <a:ext cx="380100" cy="380100"/>
          </a:xfrm>
          <a:prstGeom prst="star4">
            <a:avLst>
              <a:gd name="adj" fmla="val 1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flipH="1">
            <a:off x="8662379" y="2456623"/>
            <a:ext cx="230400" cy="230400"/>
          </a:xfrm>
          <a:prstGeom prst="star4">
            <a:avLst>
              <a:gd name="adj" fmla="val 125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flipH="1">
            <a:off x="1579504" y="237848"/>
            <a:ext cx="230400" cy="230400"/>
          </a:xfrm>
          <a:prstGeom prst="star4">
            <a:avLst>
              <a:gd name="adj" fmla="val 125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000" y="466500"/>
            <a:ext cx="7716000" cy="624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3400"/>
              <a:buFont typeface="Poppins"/>
              <a:buNone/>
              <a:defRPr sz="3400" b="1">
                <a:solidFill>
                  <a:schemeClr val="lt2"/>
                </a:solidFill>
                <a:latin typeface="Poppins"/>
                <a:ea typeface="Poppins"/>
                <a:cs typeface="Poppins"/>
                <a:sym typeface="Poppins"/>
              </a:defRPr>
            </a:lvl1pPr>
            <a:lvl2pPr lvl="1">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2pPr>
            <a:lvl3pPr lvl="2">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3pPr>
            <a:lvl4pPr lvl="3">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4pPr>
            <a:lvl5pPr lvl="4">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5pPr>
            <a:lvl6pPr lvl="5">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6pPr>
            <a:lvl7pPr lvl="6">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7pPr>
            <a:lvl8pPr lvl="7">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8pPr>
            <a:lvl9pPr lvl="8">
              <a:spcBef>
                <a:spcPts val="0"/>
              </a:spcBef>
              <a:spcAft>
                <a:spcPts val="0"/>
              </a:spcAft>
              <a:buClr>
                <a:schemeClr val="dk1"/>
              </a:buClr>
              <a:buSzPts val="3400"/>
              <a:buFont typeface="Poppins"/>
              <a:buNone/>
              <a:defRPr sz="34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4000" y="1184400"/>
            <a:ext cx="7716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59" r:id="rId7"/>
    <p:sldLayoutId id="2147483660" r:id="rId8"/>
    <p:sldLayoutId id="2147483661" r:id="rId9"/>
    <p:sldLayoutId id="2147483672" r:id="rId10"/>
    <p:sldLayoutId id="2147483679" r:id="rId11"/>
    <p:sldLayoutId id="214748368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474"/>
        <p:cNvGrpSpPr/>
        <p:nvPr/>
      </p:nvGrpSpPr>
      <p:grpSpPr>
        <a:xfrm>
          <a:off x="0" y="0"/>
          <a:ext cx="0" cy="0"/>
          <a:chOff x="0" y="0"/>
          <a:chExt cx="0" cy="0"/>
        </a:xfrm>
      </p:grpSpPr>
      <p:sp>
        <p:nvSpPr>
          <p:cNvPr id="475" name="Google Shape;475;p38"/>
          <p:cNvSpPr txBox="1">
            <a:spLocks noGrp="1"/>
          </p:cNvSpPr>
          <p:nvPr>
            <p:ph type="ctrTitle"/>
          </p:nvPr>
        </p:nvSpPr>
        <p:spPr>
          <a:xfrm>
            <a:off x="918221" y="918738"/>
            <a:ext cx="7307558" cy="10966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rgbClr val="9E449A"/>
                </a:solidFill>
                <a:latin typeface="Gloucester MT Extra Condensed" panose="02030808020601010101" pitchFamily="18" charset="0"/>
              </a:rPr>
              <a:t>HOPE ACADEMY</a:t>
            </a:r>
            <a:endParaRPr sz="6000" dirty="0">
              <a:solidFill>
                <a:srgbClr val="9E449A"/>
              </a:solidFill>
              <a:latin typeface="Gloucester MT Extra Condensed" panose="02030808020601010101" pitchFamily="18" charset="0"/>
            </a:endParaRPr>
          </a:p>
        </p:txBody>
      </p:sp>
      <p:grpSp>
        <p:nvGrpSpPr>
          <p:cNvPr id="477" name="Google Shape;477;p38"/>
          <p:cNvGrpSpPr/>
          <p:nvPr/>
        </p:nvGrpSpPr>
        <p:grpSpPr>
          <a:xfrm>
            <a:off x="716597" y="2553013"/>
            <a:ext cx="2739486" cy="3427851"/>
            <a:chOff x="716597" y="2553013"/>
            <a:chExt cx="2739486" cy="3427851"/>
          </a:xfrm>
        </p:grpSpPr>
        <p:sp>
          <p:nvSpPr>
            <p:cNvPr id="478" name="Google Shape;478;p38"/>
            <p:cNvSpPr/>
            <p:nvPr/>
          </p:nvSpPr>
          <p:spPr>
            <a:xfrm rot="-278096">
              <a:off x="2939237" y="2919880"/>
              <a:ext cx="332177" cy="483717"/>
            </a:xfrm>
            <a:custGeom>
              <a:avLst/>
              <a:gdLst/>
              <a:ahLst/>
              <a:cxnLst/>
              <a:rect l="l" t="t" r="r" b="b"/>
              <a:pathLst>
                <a:path w="9053" h="13183" extrusionOk="0">
                  <a:moveTo>
                    <a:pt x="4101" y="1"/>
                  </a:moveTo>
                  <a:cubicBezTo>
                    <a:pt x="3487" y="29"/>
                    <a:pt x="2943" y="56"/>
                    <a:pt x="2441" y="140"/>
                  </a:cubicBezTo>
                  <a:cubicBezTo>
                    <a:pt x="1953" y="238"/>
                    <a:pt x="1521" y="349"/>
                    <a:pt x="1144" y="531"/>
                  </a:cubicBezTo>
                  <a:cubicBezTo>
                    <a:pt x="781" y="698"/>
                    <a:pt x="502" y="935"/>
                    <a:pt x="293" y="1186"/>
                  </a:cubicBezTo>
                  <a:cubicBezTo>
                    <a:pt x="112" y="1465"/>
                    <a:pt x="0" y="1786"/>
                    <a:pt x="0" y="2135"/>
                  </a:cubicBezTo>
                  <a:cubicBezTo>
                    <a:pt x="0" y="2483"/>
                    <a:pt x="70" y="2776"/>
                    <a:pt x="237" y="3041"/>
                  </a:cubicBezTo>
                  <a:cubicBezTo>
                    <a:pt x="405" y="3306"/>
                    <a:pt x="614" y="3516"/>
                    <a:pt x="837" y="3683"/>
                  </a:cubicBezTo>
                  <a:cubicBezTo>
                    <a:pt x="1130" y="3488"/>
                    <a:pt x="1535" y="3320"/>
                    <a:pt x="2023" y="3181"/>
                  </a:cubicBezTo>
                  <a:cubicBezTo>
                    <a:pt x="2511" y="3027"/>
                    <a:pt x="3055" y="2958"/>
                    <a:pt x="3613" y="2958"/>
                  </a:cubicBezTo>
                  <a:cubicBezTo>
                    <a:pt x="4213" y="2958"/>
                    <a:pt x="4659" y="3041"/>
                    <a:pt x="4910" y="3237"/>
                  </a:cubicBezTo>
                  <a:cubicBezTo>
                    <a:pt x="5175" y="3418"/>
                    <a:pt x="5301" y="3655"/>
                    <a:pt x="5301" y="3906"/>
                  </a:cubicBezTo>
                  <a:cubicBezTo>
                    <a:pt x="5301" y="4394"/>
                    <a:pt x="4952" y="4729"/>
                    <a:pt x="4269" y="4911"/>
                  </a:cubicBezTo>
                  <a:lnTo>
                    <a:pt x="2664" y="5301"/>
                  </a:lnTo>
                  <a:cubicBezTo>
                    <a:pt x="2232" y="5413"/>
                    <a:pt x="1897" y="5580"/>
                    <a:pt x="1674" y="5789"/>
                  </a:cubicBezTo>
                  <a:cubicBezTo>
                    <a:pt x="1451" y="5999"/>
                    <a:pt x="1339" y="6333"/>
                    <a:pt x="1339" y="6752"/>
                  </a:cubicBezTo>
                  <a:cubicBezTo>
                    <a:pt x="1339" y="7184"/>
                    <a:pt x="1451" y="7575"/>
                    <a:pt x="1660" y="7882"/>
                  </a:cubicBezTo>
                  <a:cubicBezTo>
                    <a:pt x="1869" y="8202"/>
                    <a:pt x="2093" y="8426"/>
                    <a:pt x="2316" y="8551"/>
                  </a:cubicBezTo>
                  <a:lnTo>
                    <a:pt x="4394" y="8133"/>
                  </a:lnTo>
                  <a:cubicBezTo>
                    <a:pt x="7491" y="7505"/>
                    <a:pt x="9053" y="6096"/>
                    <a:pt x="9025" y="3892"/>
                  </a:cubicBezTo>
                  <a:cubicBezTo>
                    <a:pt x="9025" y="2721"/>
                    <a:pt x="8607" y="1786"/>
                    <a:pt x="7770" y="1075"/>
                  </a:cubicBezTo>
                  <a:cubicBezTo>
                    <a:pt x="6933" y="349"/>
                    <a:pt x="5719" y="1"/>
                    <a:pt x="4101" y="1"/>
                  </a:cubicBezTo>
                  <a:close/>
                  <a:moveTo>
                    <a:pt x="3627" y="9304"/>
                  </a:moveTo>
                  <a:cubicBezTo>
                    <a:pt x="3013" y="9304"/>
                    <a:pt x="2525" y="9486"/>
                    <a:pt x="2176" y="9862"/>
                  </a:cubicBezTo>
                  <a:cubicBezTo>
                    <a:pt x="1828" y="10225"/>
                    <a:pt x="1660" y="10699"/>
                    <a:pt x="1660" y="11257"/>
                  </a:cubicBezTo>
                  <a:cubicBezTo>
                    <a:pt x="1660" y="11829"/>
                    <a:pt x="1828" y="12275"/>
                    <a:pt x="2204" y="12652"/>
                  </a:cubicBezTo>
                  <a:cubicBezTo>
                    <a:pt x="2553" y="13015"/>
                    <a:pt x="3041" y="13182"/>
                    <a:pt x="3641" y="13182"/>
                  </a:cubicBezTo>
                  <a:cubicBezTo>
                    <a:pt x="4255" y="13182"/>
                    <a:pt x="4743" y="13001"/>
                    <a:pt x="5092" y="12624"/>
                  </a:cubicBezTo>
                  <a:cubicBezTo>
                    <a:pt x="5440" y="12261"/>
                    <a:pt x="5622" y="11787"/>
                    <a:pt x="5622" y="11229"/>
                  </a:cubicBezTo>
                  <a:cubicBezTo>
                    <a:pt x="5594" y="10657"/>
                    <a:pt x="5426" y="10211"/>
                    <a:pt x="5078" y="9834"/>
                  </a:cubicBezTo>
                  <a:cubicBezTo>
                    <a:pt x="4729" y="9472"/>
                    <a:pt x="4241" y="9304"/>
                    <a:pt x="3627" y="9304"/>
                  </a:cubicBezTo>
                  <a:close/>
                </a:path>
              </a:pathLst>
            </a:custGeom>
            <a:solidFill>
              <a:srgbClr val="20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8"/>
            <p:cNvSpPr/>
            <p:nvPr/>
          </p:nvSpPr>
          <p:spPr>
            <a:xfrm rot="-278096">
              <a:off x="1164688" y="3469388"/>
              <a:ext cx="126993" cy="104464"/>
            </a:xfrm>
            <a:custGeom>
              <a:avLst/>
              <a:gdLst/>
              <a:ahLst/>
              <a:cxnLst/>
              <a:rect l="l" t="t" r="r" b="b"/>
              <a:pathLst>
                <a:path w="3461" h="2847" fill="none" extrusionOk="0">
                  <a:moveTo>
                    <a:pt x="1" y="2846"/>
                  </a:moveTo>
                  <a:cubicBezTo>
                    <a:pt x="363" y="1284"/>
                    <a:pt x="1856" y="57"/>
                    <a:pt x="3460" y="1"/>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8"/>
            <p:cNvSpPr/>
            <p:nvPr/>
          </p:nvSpPr>
          <p:spPr>
            <a:xfrm rot="-278096">
              <a:off x="1224142" y="3489636"/>
              <a:ext cx="66083" cy="101895"/>
            </a:xfrm>
            <a:custGeom>
              <a:avLst/>
              <a:gdLst/>
              <a:ahLst/>
              <a:cxnLst/>
              <a:rect l="l" t="t" r="r" b="b"/>
              <a:pathLst>
                <a:path w="1801" h="2777" fill="none" extrusionOk="0">
                  <a:moveTo>
                    <a:pt x="1" y="1"/>
                  </a:moveTo>
                  <a:cubicBezTo>
                    <a:pt x="140" y="1130"/>
                    <a:pt x="824" y="2177"/>
                    <a:pt x="1800" y="2776"/>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8"/>
            <p:cNvSpPr/>
            <p:nvPr/>
          </p:nvSpPr>
          <p:spPr>
            <a:xfrm rot="-278096">
              <a:off x="1257469" y="3655336"/>
              <a:ext cx="106482" cy="146917"/>
            </a:xfrm>
            <a:custGeom>
              <a:avLst/>
              <a:gdLst/>
              <a:ahLst/>
              <a:cxnLst/>
              <a:rect l="l" t="t" r="r" b="b"/>
              <a:pathLst>
                <a:path w="2902" h="4004" fill="none" extrusionOk="0">
                  <a:moveTo>
                    <a:pt x="1535" y="1"/>
                  </a:moveTo>
                  <a:cubicBezTo>
                    <a:pt x="2357" y="447"/>
                    <a:pt x="2901" y="1354"/>
                    <a:pt x="2888" y="2274"/>
                  </a:cubicBezTo>
                  <a:cubicBezTo>
                    <a:pt x="2888" y="2888"/>
                    <a:pt x="2567" y="3557"/>
                    <a:pt x="1995" y="3767"/>
                  </a:cubicBezTo>
                  <a:cubicBezTo>
                    <a:pt x="1381" y="4004"/>
                    <a:pt x="670" y="3613"/>
                    <a:pt x="335" y="3055"/>
                  </a:cubicBezTo>
                  <a:cubicBezTo>
                    <a:pt x="70" y="2623"/>
                    <a:pt x="0" y="2079"/>
                    <a:pt x="28" y="1577"/>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8"/>
            <p:cNvSpPr/>
            <p:nvPr/>
          </p:nvSpPr>
          <p:spPr>
            <a:xfrm rot="-278096">
              <a:off x="1261641" y="2931597"/>
              <a:ext cx="914634" cy="778248"/>
            </a:xfrm>
            <a:custGeom>
              <a:avLst/>
              <a:gdLst/>
              <a:ahLst/>
              <a:cxnLst/>
              <a:rect l="l" t="t" r="r" b="b"/>
              <a:pathLst>
                <a:path w="24927" h="21210" extrusionOk="0">
                  <a:moveTo>
                    <a:pt x="3934" y="1"/>
                  </a:moveTo>
                  <a:cubicBezTo>
                    <a:pt x="3739" y="1814"/>
                    <a:pt x="3488" y="3697"/>
                    <a:pt x="2916" y="5496"/>
                  </a:cubicBezTo>
                  <a:cubicBezTo>
                    <a:pt x="2344" y="7282"/>
                    <a:pt x="1409" y="9012"/>
                    <a:pt x="1" y="10267"/>
                  </a:cubicBezTo>
                  <a:cubicBezTo>
                    <a:pt x="1047" y="14354"/>
                    <a:pt x="3544" y="17743"/>
                    <a:pt x="6989" y="19654"/>
                  </a:cubicBezTo>
                  <a:cubicBezTo>
                    <a:pt x="8841" y="20670"/>
                    <a:pt x="10964" y="21210"/>
                    <a:pt x="13071" y="21210"/>
                  </a:cubicBezTo>
                  <a:cubicBezTo>
                    <a:pt x="14899" y="21210"/>
                    <a:pt x="16715" y="20803"/>
                    <a:pt x="18329" y="19947"/>
                  </a:cubicBezTo>
                  <a:cubicBezTo>
                    <a:pt x="21175" y="18427"/>
                    <a:pt x="23225" y="15623"/>
                    <a:pt x="24076" y="12513"/>
                  </a:cubicBezTo>
                  <a:cubicBezTo>
                    <a:pt x="24927" y="9402"/>
                    <a:pt x="24606" y="6027"/>
                    <a:pt x="23434" y="3028"/>
                  </a:cubicBezTo>
                  <a:cubicBezTo>
                    <a:pt x="21474" y="3427"/>
                    <a:pt x="19490" y="3627"/>
                    <a:pt x="17523" y="3627"/>
                  </a:cubicBezTo>
                  <a:cubicBezTo>
                    <a:pt x="12689" y="3627"/>
                    <a:pt x="7959" y="2420"/>
                    <a:pt x="3934" y="1"/>
                  </a:cubicBezTo>
                  <a:close/>
                </a:path>
              </a:pathLst>
            </a:custGeom>
            <a:solidFill>
              <a:srgbClr val="20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p:nvPr/>
          </p:nvSpPr>
          <p:spPr>
            <a:xfrm rot="-278096">
              <a:off x="1987614" y="3311325"/>
              <a:ext cx="171501" cy="185664"/>
            </a:xfrm>
            <a:custGeom>
              <a:avLst/>
              <a:gdLst/>
              <a:ahLst/>
              <a:cxnLst/>
              <a:rect l="l" t="t" r="r" b="b"/>
              <a:pathLst>
                <a:path w="4674" h="5060" extrusionOk="0">
                  <a:moveTo>
                    <a:pt x="2933" y="1"/>
                  </a:moveTo>
                  <a:cubicBezTo>
                    <a:pt x="2036" y="1"/>
                    <a:pt x="1129" y="445"/>
                    <a:pt x="670" y="1223"/>
                  </a:cubicBezTo>
                  <a:cubicBezTo>
                    <a:pt x="0" y="2367"/>
                    <a:pt x="419" y="4041"/>
                    <a:pt x="1563" y="4724"/>
                  </a:cubicBezTo>
                  <a:cubicBezTo>
                    <a:pt x="1953" y="4948"/>
                    <a:pt x="2386" y="5059"/>
                    <a:pt x="2846" y="5059"/>
                  </a:cubicBezTo>
                  <a:cubicBezTo>
                    <a:pt x="3585" y="3929"/>
                    <a:pt x="4171" y="2688"/>
                    <a:pt x="4520" y="1377"/>
                  </a:cubicBezTo>
                  <a:cubicBezTo>
                    <a:pt x="4562" y="1167"/>
                    <a:pt x="4617" y="944"/>
                    <a:pt x="4673" y="735"/>
                  </a:cubicBezTo>
                  <a:cubicBezTo>
                    <a:pt x="4534" y="582"/>
                    <a:pt x="4352" y="442"/>
                    <a:pt x="4185" y="331"/>
                  </a:cubicBezTo>
                  <a:cubicBezTo>
                    <a:pt x="3806" y="107"/>
                    <a:pt x="3371" y="1"/>
                    <a:pt x="2933" y="1"/>
                  </a:cubicBezTo>
                  <a:close/>
                </a:path>
              </a:pathLst>
            </a:custGeom>
            <a:solidFill>
              <a:srgbClr val="20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rot="-278096">
              <a:off x="1433418" y="3495163"/>
              <a:ext cx="199130" cy="180674"/>
            </a:xfrm>
            <a:custGeom>
              <a:avLst/>
              <a:gdLst/>
              <a:ahLst/>
              <a:cxnLst/>
              <a:rect l="l" t="t" r="r" b="b"/>
              <a:pathLst>
                <a:path w="5427" h="4924" extrusionOk="0">
                  <a:moveTo>
                    <a:pt x="2622" y="0"/>
                  </a:moveTo>
                  <a:cubicBezTo>
                    <a:pt x="1722" y="0"/>
                    <a:pt x="810" y="442"/>
                    <a:pt x="349" y="1213"/>
                  </a:cubicBezTo>
                  <a:cubicBezTo>
                    <a:pt x="112" y="1632"/>
                    <a:pt x="0" y="2106"/>
                    <a:pt x="28" y="2594"/>
                  </a:cubicBezTo>
                  <a:cubicBezTo>
                    <a:pt x="879" y="3417"/>
                    <a:pt x="1842" y="4129"/>
                    <a:pt x="2888" y="4700"/>
                  </a:cubicBezTo>
                  <a:cubicBezTo>
                    <a:pt x="3027" y="4770"/>
                    <a:pt x="3167" y="4854"/>
                    <a:pt x="3320" y="4924"/>
                  </a:cubicBezTo>
                  <a:cubicBezTo>
                    <a:pt x="3906" y="4742"/>
                    <a:pt x="4436" y="4366"/>
                    <a:pt x="4743" y="3836"/>
                  </a:cubicBezTo>
                  <a:cubicBezTo>
                    <a:pt x="5426" y="2678"/>
                    <a:pt x="5008" y="1004"/>
                    <a:pt x="3864" y="321"/>
                  </a:cubicBezTo>
                  <a:cubicBezTo>
                    <a:pt x="3488" y="103"/>
                    <a:pt x="3056" y="0"/>
                    <a:pt x="2622" y="0"/>
                  </a:cubicBezTo>
                  <a:close/>
                </a:path>
              </a:pathLst>
            </a:custGeom>
            <a:solidFill>
              <a:srgbClr val="20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rot="-278096">
              <a:off x="1374813" y="3074098"/>
              <a:ext cx="334232" cy="331700"/>
            </a:xfrm>
            <a:custGeom>
              <a:avLst/>
              <a:gdLst/>
              <a:ahLst/>
              <a:cxnLst/>
              <a:rect l="l" t="t" r="r" b="b"/>
              <a:pathLst>
                <a:path w="9109" h="9040" fill="none" extrusionOk="0">
                  <a:moveTo>
                    <a:pt x="7505" y="7449"/>
                  </a:moveTo>
                  <a:cubicBezTo>
                    <a:pt x="5984" y="8998"/>
                    <a:pt x="3195" y="9040"/>
                    <a:pt x="1619" y="7533"/>
                  </a:cubicBezTo>
                  <a:cubicBezTo>
                    <a:pt x="56" y="6013"/>
                    <a:pt x="0" y="3223"/>
                    <a:pt x="1507" y="1661"/>
                  </a:cubicBezTo>
                  <a:cubicBezTo>
                    <a:pt x="2999" y="85"/>
                    <a:pt x="5789" y="1"/>
                    <a:pt x="7379" y="1479"/>
                  </a:cubicBezTo>
                  <a:cubicBezTo>
                    <a:pt x="8955" y="2972"/>
                    <a:pt x="9109" y="5803"/>
                    <a:pt x="7505" y="7449"/>
                  </a:cubicBezTo>
                  <a:close/>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rot="-278096">
              <a:off x="1680761" y="3137644"/>
              <a:ext cx="119287" cy="46122"/>
            </a:xfrm>
            <a:custGeom>
              <a:avLst/>
              <a:gdLst/>
              <a:ahLst/>
              <a:cxnLst/>
              <a:rect l="l" t="t" r="r" b="b"/>
              <a:pathLst>
                <a:path w="3251" h="1257" fill="none" extrusionOk="0">
                  <a:moveTo>
                    <a:pt x="0" y="1256"/>
                  </a:moveTo>
                  <a:cubicBezTo>
                    <a:pt x="349" y="740"/>
                    <a:pt x="893" y="336"/>
                    <a:pt x="1507" y="168"/>
                  </a:cubicBezTo>
                  <a:cubicBezTo>
                    <a:pt x="2079" y="1"/>
                    <a:pt x="2706" y="43"/>
                    <a:pt x="3250" y="280"/>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rot="-278096">
              <a:off x="1761960" y="2896401"/>
              <a:ext cx="333718" cy="331700"/>
            </a:xfrm>
            <a:custGeom>
              <a:avLst/>
              <a:gdLst/>
              <a:ahLst/>
              <a:cxnLst/>
              <a:rect l="l" t="t" r="r" b="b"/>
              <a:pathLst>
                <a:path w="9095" h="9040" fill="none" extrusionOk="0">
                  <a:moveTo>
                    <a:pt x="7491" y="7449"/>
                  </a:moveTo>
                  <a:cubicBezTo>
                    <a:pt x="5970" y="8997"/>
                    <a:pt x="3181" y="9039"/>
                    <a:pt x="1618" y="7533"/>
                  </a:cubicBezTo>
                  <a:cubicBezTo>
                    <a:pt x="42" y="6012"/>
                    <a:pt x="0" y="3223"/>
                    <a:pt x="1493" y="1660"/>
                  </a:cubicBezTo>
                  <a:cubicBezTo>
                    <a:pt x="2999" y="84"/>
                    <a:pt x="5789" y="0"/>
                    <a:pt x="7365" y="1479"/>
                  </a:cubicBezTo>
                  <a:cubicBezTo>
                    <a:pt x="8941" y="2972"/>
                    <a:pt x="9095" y="5803"/>
                    <a:pt x="7491" y="7449"/>
                  </a:cubicBezTo>
                  <a:close/>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rot="-278096">
              <a:off x="1428525" y="3223427"/>
              <a:ext cx="142293" cy="48141"/>
            </a:xfrm>
            <a:custGeom>
              <a:avLst/>
              <a:gdLst/>
              <a:ahLst/>
              <a:cxnLst/>
              <a:rect l="l" t="t" r="r" b="b"/>
              <a:pathLst>
                <a:path w="3878" h="1312" fill="none" extrusionOk="0">
                  <a:moveTo>
                    <a:pt x="3878" y="349"/>
                  </a:moveTo>
                  <a:cubicBezTo>
                    <a:pt x="3431" y="70"/>
                    <a:pt x="2860" y="0"/>
                    <a:pt x="2357" y="140"/>
                  </a:cubicBezTo>
                  <a:cubicBezTo>
                    <a:pt x="1855" y="293"/>
                    <a:pt x="1409" y="670"/>
                    <a:pt x="1088" y="1311"/>
                  </a:cubicBezTo>
                  <a:cubicBezTo>
                    <a:pt x="712" y="1046"/>
                    <a:pt x="363" y="781"/>
                    <a:pt x="0" y="530"/>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8"/>
            <p:cNvSpPr/>
            <p:nvPr/>
          </p:nvSpPr>
          <p:spPr>
            <a:xfrm rot="-278096">
              <a:off x="1471278" y="3220386"/>
              <a:ext cx="16438" cy="25134"/>
            </a:xfrm>
            <a:custGeom>
              <a:avLst/>
              <a:gdLst/>
              <a:ahLst/>
              <a:cxnLst/>
              <a:rect l="l" t="t" r="r" b="b"/>
              <a:pathLst>
                <a:path w="448" h="685" fill="none" extrusionOk="0">
                  <a:moveTo>
                    <a:pt x="447" y="684"/>
                  </a:moveTo>
                  <a:cubicBezTo>
                    <a:pt x="308" y="461"/>
                    <a:pt x="168" y="224"/>
                    <a:pt x="1" y="1"/>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p:nvPr/>
          </p:nvSpPr>
          <p:spPr>
            <a:xfrm rot="-278096">
              <a:off x="1517104" y="3206908"/>
              <a:ext cx="3633" cy="17943"/>
            </a:xfrm>
            <a:custGeom>
              <a:avLst/>
              <a:gdLst/>
              <a:ahLst/>
              <a:cxnLst/>
              <a:rect l="l" t="t" r="r" b="b"/>
              <a:pathLst>
                <a:path w="99" h="489" fill="none" extrusionOk="0">
                  <a:moveTo>
                    <a:pt x="99" y="489"/>
                  </a:moveTo>
                  <a:cubicBezTo>
                    <a:pt x="71" y="335"/>
                    <a:pt x="29" y="168"/>
                    <a:pt x="1" y="1"/>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8"/>
            <p:cNvSpPr/>
            <p:nvPr/>
          </p:nvSpPr>
          <p:spPr>
            <a:xfrm rot="-278096">
              <a:off x="1887985" y="3060610"/>
              <a:ext cx="135689" cy="42527"/>
            </a:xfrm>
            <a:custGeom>
              <a:avLst/>
              <a:gdLst/>
              <a:ahLst/>
              <a:cxnLst/>
              <a:rect l="l" t="t" r="r" b="b"/>
              <a:pathLst>
                <a:path w="3698" h="1159" fill="none" extrusionOk="0">
                  <a:moveTo>
                    <a:pt x="1" y="1159"/>
                  </a:moveTo>
                  <a:cubicBezTo>
                    <a:pt x="336" y="740"/>
                    <a:pt x="824" y="475"/>
                    <a:pt x="1354" y="433"/>
                  </a:cubicBezTo>
                  <a:cubicBezTo>
                    <a:pt x="1870" y="405"/>
                    <a:pt x="2414" y="615"/>
                    <a:pt x="2958" y="1103"/>
                  </a:cubicBezTo>
                  <a:cubicBezTo>
                    <a:pt x="3195" y="726"/>
                    <a:pt x="3460" y="363"/>
                    <a:pt x="3697" y="1"/>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8"/>
            <p:cNvSpPr/>
            <p:nvPr/>
          </p:nvSpPr>
          <p:spPr>
            <a:xfrm rot="-278096">
              <a:off x="1966087" y="3051789"/>
              <a:ext cx="6715" cy="28694"/>
            </a:xfrm>
            <a:custGeom>
              <a:avLst/>
              <a:gdLst/>
              <a:ahLst/>
              <a:cxnLst/>
              <a:rect l="l" t="t" r="r" b="b"/>
              <a:pathLst>
                <a:path w="183" h="782" fill="none" extrusionOk="0">
                  <a:moveTo>
                    <a:pt x="1" y="782"/>
                  </a:moveTo>
                  <a:cubicBezTo>
                    <a:pt x="57" y="531"/>
                    <a:pt x="112" y="266"/>
                    <a:pt x="182" y="1"/>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8"/>
            <p:cNvSpPr/>
            <p:nvPr/>
          </p:nvSpPr>
          <p:spPr>
            <a:xfrm rot="-278096">
              <a:off x="1925404" y="3061901"/>
              <a:ext cx="2605" cy="18493"/>
            </a:xfrm>
            <a:custGeom>
              <a:avLst/>
              <a:gdLst/>
              <a:ahLst/>
              <a:cxnLst/>
              <a:rect l="l" t="t" r="r" b="b"/>
              <a:pathLst>
                <a:path w="71" h="504" fill="none" extrusionOk="0">
                  <a:moveTo>
                    <a:pt x="71" y="503"/>
                  </a:moveTo>
                  <a:cubicBezTo>
                    <a:pt x="43" y="350"/>
                    <a:pt x="29" y="168"/>
                    <a:pt x="1" y="1"/>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8"/>
            <p:cNvSpPr/>
            <p:nvPr/>
          </p:nvSpPr>
          <p:spPr>
            <a:xfrm rot="-278096">
              <a:off x="1749995" y="3154261"/>
              <a:ext cx="79880" cy="101381"/>
            </a:xfrm>
            <a:custGeom>
              <a:avLst/>
              <a:gdLst/>
              <a:ahLst/>
              <a:cxnLst/>
              <a:rect l="l" t="t" r="r" b="b"/>
              <a:pathLst>
                <a:path w="2177" h="2763" fill="none" extrusionOk="0">
                  <a:moveTo>
                    <a:pt x="1" y="1"/>
                  </a:moveTo>
                  <a:cubicBezTo>
                    <a:pt x="726" y="405"/>
                    <a:pt x="1437" y="824"/>
                    <a:pt x="2177" y="1284"/>
                  </a:cubicBezTo>
                  <a:cubicBezTo>
                    <a:pt x="1758" y="1870"/>
                    <a:pt x="1214" y="2372"/>
                    <a:pt x="586" y="2763"/>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p:nvPr/>
          </p:nvSpPr>
          <p:spPr>
            <a:xfrm rot="-278096">
              <a:off x="1868706" y="3313786"/>
              <a:ext cx="66597" cy="38711"/>
            </a:xfrm>
            <a:custGeom>
              <a:avLst/>
              <a:gdLst/>
              <a:ahLst/>
              <a:cxnLst/>
              <a:rect l="l" t="t" r="r" b="b"/>
              <a:pathLst>
                <a:path w="1815" h="1055" extrusionOk="0">
                  <a:moveTo>
                    <a:pt x="1398" y="0"/>
                  </a:moveTo>
                  <a:cubicBezTo>
                    <a:pt x="1332" y="0"/>
                    <a:pt x="1258" y="8"/>
                    <a:pt x="1172" y="21"/>
                  </a:cubicBezTo>
                  <a:cubicBezTo>
                    <a:pt x="991" y="63"/>
                    <a:pt x="796" y="63"/>
                    <a:pt x="628" y="91"/>
                  </a:cubicBezTo>
                  <a:cubicBezTo>
                    <a:pt x="447" y="132"/>
                    <a:pt x="280" y="202"/>
                    <a:pt x="154" y="342"/>
                  </a:cubicBezTo>
                  <a:cubicBezTo>
                    <a:pt x="29" y="481"/>
                    <a:pt x="1" y="690"/>
                    <a:pt x="98" y="844"/>
                  </a:cubicBezTo>
                  <a:cubicBezTo>
                    <a:pt x="210" y="983"/>
                    <a:pt x="405" y="1039"/>
                    <a:pt x="573" y="1053"/>
                  </a:cubicBezTo>
                  <a:cubicBezTo>
                    <a:pt x="596" y="1054"/>
                    <a:pt x="620" y="1055"/>
                    <a:pt x="644" y="1055"/>
                  </a:cubicBezTo>
                  <a:cubicBezTo>
                    <a:pt x="897" y="1055"/>
                    <a:pt x="1137" y="988"/>
                    <a:pt x="1354" y="886"/>
                  </a:cubicBezTo>
                  <a:cubicBezTo>
                    <a:pt x="1493" y="816"/>
                    <a:pt x="1619" y="718"/>
                    <a:pt x="1702" y="579"/>
                  </a:cubicBezTo>
                  <a:cubicBezTo>
                    <a:pt x="1772" y="453"/>
                    <a:pt x="1814" y="286"/>
                    <a:pt x="1730" y="146"/>
                  </a:cubicBezTo>
                  <a:cubicBezTo>
                    <a:pt x="1653" y="40"/>
                    <a:pt x="1548" y="0"/>
                    <a:pt x="1398" y="0"/>
                  </a:cubicBezTo>
                  <a:close/>
                </a:path>
              </a:pathLst>
            </a:custGeom>
            <a:solidFill>
              <a:srgbClr val="202246"/>
            </a:solid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8"/>
            <p:cNvSpPr/>
            <p:nvPr/>
          </p:nvSpPr>
          <p:spPr>
            <a:xfrm rot="-278096">
              <a:off x="2182282" y="3041344"/>
              <a:ext cx="162768" cy="55809"/>
            </a:xfrm>
            <a:custGeom>
              <a:avLst/>
              <a:gdLst/>
              <a:ahLst/>
              <a:cxnLst/>
              <a:rect l="l" t="t" r="r" b="b"/>
              <a:pathLst>
                <a:path w="4436" h="1521" fill="none" extrusionOk="0">
                  <a:moveTo>
                    <a:pt x="4436" y="1521"/>
                  </a:moveTo>
                  <a:cubicBezTo>
                    <a:pt x="3334" y="335"/>
                    <a:pt x="1437" y="0"/>
                    <a:pt x="0" y="739"/>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8"/>
            <p:cNvSpPr/>
            <p:nvPr/>
          </p:nvSpPr>
          <p:spPr>
            <a:xfrm rot="-278096">
              <a:off x="2249423" y="3054461"/>
              <a:ext cx="23593" cy="121342"/>
            </a:xfrm>
            <a:custGeom>
              <a:avLst/>
              <a:gdLst/>
              <a:ahLst/>
              <a:cxnLst/>
              <a:rect l="l" t="t" r="r" b="b"/>
              <a:pathLst>
                <a:path w="643" h="3307" fill="none" extrusionOk="0">
                  <a:moveTo>
                    <a:pt x="224" y="1"/>
                  </a:moveTo>
                  <a:cubicBezTo>
                    <a:pt x="643" y="1075"/>
                    <a:pt x="573" y="2302"/>
                    <a:pt x="1" y="3307"/>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8"/>
            <p:cNvSpPr/>
            <p:nvPr/>
          </p:nvSpPr>
          <p:spPr>
            <a:xfrm rot="-278096">
              <a:off x="3161576" y="3817532"/>
              <a:ext cx="135689" cy="90117"/>
            </a:xfrm>
            <a:custGeom>
              <a:avLst/>
              <a:gdLst/>
              <a:ahLst/>
              <a:cxnLst/>
              <a:rect l="l" t="t" r="r" b="b"/>
              <a:pathLst>
                <a:path w="3698" h="2456" fill="none" extrusionOk="0">
                  <a:moveTo>
                    <a:pt x="1" y="2456"/>
                  </a:moveTo>
                  <a:cubicBezTo>
                    <a:pt x="1186" y="1605"/>
                    <a:pt x="2414" y="712"/>
                    <a:pt x="3697" y="1"/>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8"/>
            <p:cNvSpPr/>
            <p:nvPr/>
          </p:nvSpPr>
          <p:spPr>
            <a:xfrm rot="-278096">
              <a:off x="961023" y="4251969"/>
              <a:ext cx="259526" cy="210908"/>
            </a:xfrm>
            <a:custGeom>
              <a:avLst/>
              <a:gdLst/>
              <a:ahLst/>
              <a:cxnLst/>
              <a:rect l="l" t="t" r="r" b="b"/>
              <a:pathLst>
                <a:path w="7073" h="5748" fill="none" extrusionOk="0">
                  <a:moveTo>
                    <a:pt x="1" y="1"/>
                  </a:moveTo>
                  <a:cubicBezTo>
                    <a:pt x="2846" y="1200"/>
                    <a:pt x="5315" y="3223"/>
                    <a:pt x="7073" y="5747"/>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rot="-278096">
              <a:off x="872994" y="4436577"/>
              <a:ext cx="289210" cy="201699"/>
            </a:xfrm>
            <a:custGeom>
              <a:avLst/>
              <a:gdLst/>
              <a:ahLst/>
              <a:cxnLst/>
              <a:rect l="l" t="t" r="r" b="b"/>
              <a:pathLst>
                <a:path w="7882" h="5497" fill="none" extrusionOk="0">
                  <a:moveTo>
                    <a:pt x="0" y="1"/>
                  </a:moveTo>
                  <a:cubicBezTo>
                    <a:pt x="2915" y="1396"/>
                    <a:pt x="5942" y="2902"/>
                    <a:pt x="7881" y="5496"/>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8"/>
            <p:cNvSpPr/>
            <p:nvPr/>
          </p:nvSpPr>
          <p:spPr>
            <a:xfrm rot="-278096">
              <a:off x="826123" y="4754606"/>
              <a:ext cx="259526" cy="70670"/>
            </a:xfrm>
            <a:custGeom>
              <a:avLst/>
              <a:gdLst/>
              <a:ahLst/>
              <a:cxnLst/>
              <a:rect l="l" t="t" r="r" b="b"/>
              <a:pathLst>
                <a:path w="7073" h="1926" fill="none" extrusionOk="0">
                  <a:moveTo>
                    <a:pt x="1" y="0"/>
                  </a:moveTo>
                  <a:cubicBezTo>
                    <a:pt x="2107" y="1284"/>
                    <a:pt x="4618" y="1925"/>
                    <a:pt x="7073" y="1800"/>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8"/>
            <p:cNvSpPr/>
            <p:nvPr/>
          </p:nvSpPr>
          <p:spPr>
            <a:xfrm rot="-278096">
              <a:off x="888353" y="4935297"/>
              <a:ext cx="270277" cy="255967"/>
            </a:xfrm>
            <a:custGeom>
              <a:avLst/>
              <a:gdLst/>
              <a:ahLst/>
              <a:cxnLst/>
              <a:rect l="l" t="t" r="r" b="b"/>
              <a:pathLst>
                <a:path w="7366" h="6976" extrusionOk="0">
                  <a:moveTo>
                    <a:pt x="1" y="1"/>
                  </a:moveTo>
                  <a:lnTo>
                    <a:pt x="1" y="1"/>
                  </a:lnTo>
                  <a:cubicBezTo>
                    <a:pt x="447" y="1898"/>
                    <a:pt x="1173" y="3711"/>
                    <a:pt x="2233" y="5357"/>
                  </a:cubicBezTo>
                  <a:cubicBezTo>
                    <a:pt x="2595" y="5929"/>
                    <a:pt x="3000" y="6459"/>
                    <a:pt x="3460" y="6975"/>
                  </a:cubicBezTo>
                  <a:cubicBezTo>
                    <a:pt x="3907" y="6598"/>
                    <a:pt x="5539" y="5329"/>
                    <a:pt x="7366" y="3348"/>
                  </a:cubicBezTo>
                  <a:cubicBezTo>
                    <a:pt x="4032" y="3042"/>
                    <a:pt x="1507" y="1326"/>
                    <a:pt x="1" y="1"/>
                  </a:cubicBezTo>
                  <a:close/>
                </a:path>
              </a:pathLst>
            </a:custGeom>
            <a:solidFill>
              <a:srgbClr val="20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8"/>
            <p:cNvSpPr/>
            <p:nvPr/>
          </p:nvSpPr>
          <p:spPr>
            <a:xfrm rot="-278096">
              <a:off x="1208869" y="4236167"/>
              <a:ext cx="1200248" cy="86007"/>
            </a:xfrm>
            <a:custGeom>
              <a:avLst/>
              <a:gdLst/>
              <a:ahLst/>
              <a:cxnLst/>
              <a:rect l="l" t="t" r="r" b="b"/>
              <a:pathLst>
                <a:path w="32711" h="2344" fill="none" extrusionOk="0">
                  <a:moveTo>
                    <a:pt x="1" y="307"/>
                  </a:moveTo>
                  <a:cubicBezTo>
                    <a:pt x="10783" y="2344"/>
                    <a:pt x="21970" y="2232"/>
                    <a:pt x="32710" y="0"/>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8"/>
            <p:cNvSpPr/>
            <p:nvPr/>
          </p:nvSpPr>
          <p:spPr>
            <a:xfrm rot="-278096">
              <a:off x="1218659" y="4497847"/>
              <a:ext cx="1236060" cy="94226"/>
            </a:xfrm>
            <a:custGeom>
              <a:avLst/>
              <a:gdLst/>
              <a:ahLst/>
              <a:cxnLst/>
              <a:rect l="l" t="t" r="r" b="b"/>
              <a:pathLst>
                <a:path w="33687" h="2568" fill="none" extrusionOk="0">
                  <a:moveTo>
                    <a:pt x="1" y="1"/>
                  </a:moveTo>
                  <a:cubicBezTo>
                    <a:pt x="11034" y="2512"/>
                    <a:pt x="22625" y="2567"/>
                    <a:pt x="33687" y="140"/>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p:nvPr/>
          </p:nvSpPr>
          <p:spPr>
            <a:xfrm rot="-278096">
              <a:off x="1221491" y="4726037"/>
              <a:ext cx="1314875" cy="109564"/>
            </a:xfrm>
            <a:custGeom>
              <a:avLst/>
              <a:gdLst/>
              <a:ahLst/>
              <a:cxnLst/>
              <a:rect l="l" t="t" r="r" b="b"/>
              <a:pathLst>
                <a:path w="35835" h="2986" fill="none" extrusionOk="0">
                  <a:moveTo>
                    <a:pt x="0" y="796"/>
                  </a:moveTo>
                  <a:cubicBezTo>
                    <a:pt x="11829" y="2986"/>
                    <a:pt x="24118" y="2721"/>
                    <a:pt x="35834" y="1"/>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8"/>
            <p:cNvSpPr/>
            <p:nvPr/>
          </p:nvSpPr>
          <p:spPr>
            <a:xfrm rot="-278096">
              <a:off x="1219528" y="4975426"/>
              <a:ext cx="1347642" cy="93199"/>
            </a:xfrm>
            <a:custGeom>
              <a:avLst/>
              <a:gdLst/>
              <a:ahLst/>
              <a:cxnLst/>
              <a:rect l="l" t="t" r="r" b="b"/>
              <a:pathLst>
                <a:path w="36728" h="2540" fill="none" extrusionOk="0">
                  <a:moveTo>
                    <a:pt x="1" y="1"/>
                  </a:moveTo>
                  <a:cubicBezTo>
                    <a:pt x="12066" y="2539"/>
                    <a:pt x="24676" y="2539"/>
                    <a:pt x="36727" y="15"/>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8"/>
            <p:cNvSpPr/>
            <p:nvPr/>
          </p:nvSpPr>
          <p:spPr>
            <a:xfrm rot="-278096">
              <a:off x="1366568" y="3830451"/>
              <a:ext cx="887004" cy="430440"/>
            </a:xfrm>
            <a:custGeom>
              <a:avLst/>
              <a:gdLst/>
              <a:ahLst/>
              <a:cxnLst/>
              <a:rect l="l" t="t" r="r" b="b"/>
              <a:pathLst>
                <a:path w="24174" h="11731" extrusionOk="0">
                  <a:moveTo>
                    <a:pt x="22807" y="1"/>
                  </a:moveTo>
                  <a:lnTo>
                    <a:pt x="14842" y="6668"/>
                  </a:lnTo>
                  <a:lnTo>
                    <a:pt x="1075" y="2149"/>
                  </a:lnTo>
                  <a:cubicBezTo>
                    <a:pt x="698" y="2289"/>
                    <a:pt x="350" y="2428"/>
                    <a:pt x="1" y="2568"/>
                  </a:cubicBezTo>
                  <a:cubicBezTo>
                    <a:pt x="1284" y="4869"/>
                    <a:pt x="2791" y="7045"/>
                    <a:pt x="4785" y="8733"/>
                  </a:cubicBezTo>
                  <a:cubicBezTo>
                    <a:pt x="6891" y="10536"/>
                    <a:pt x="9569" y="11731"/>
                    <a:pt x="12313" y="11731"/>
                  </a:cubicBezTo>
                  <a:cubicBezTo>
                    <a:pt x="12477" y="11731"/>
                    <a:pt x="12641" y="11726"/>
                    <a:pt x="12806" y="11718"/>
                  </a:cubicBezTo>
                  <a:cubicBezTo>
                    <a:pt x="15874" y="11550"/>
                    <a:pt x="18720" y="9807"/>
                    <a:pt x="20673" y="7436"/>
                  </a:cubicBezTo>
                  <a:cubicBezTo>
                    <a:pt x="22388" y="5343"/>
                    <a:pt x="23476" y="2805"/>
                    <a:pt x="24174" y="182"/>
                  </a:cubicBezTo>
                  <a:cubicBezTo>
                    <a:pt x="23714" y="85"/>
                    <a:pt x="23267" y="29"/>
                    <a:pt x="22807" y="1"/>
                  </a:cubicBezTo>
                  <a:close/>
                </a:path>
              </a:pathLst>
            </a:custGeom>
            <a:solidFill>
              <a:srgbClr val="20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rot="-278096">
              <a:off x="1402058" y="3819964"/>
              <a:ext cx="798942" cy="392353"/>
            </a:xfrm>
            <a:custGeom>
              <a:avLst/>
              <a:gdLst/>
              <a:ahLst/>
              <a:cxnLst/>
              <a:rect l="l" t="t" r="r" b="b"/>
              <a:pathLst>
                <a:path w="21774" h="10693" extrusionOk="0">
                  <a:moveTo>
                    <a:pt x="14497" y="1"/>
                  </a:moveTo>
                  <a:cubicBezTo>
                    <a:pt x="13320" y="1"/>
                    <a:pt x="12182" y="22"/>
                    <a:pt x="11173" y="66"/>
                  </a:cubicBezTo>
                  <a:cubicBezTo>
                    <a:pt x="7365" y="317"/>
                    <a:pt x="3557" y="1084"/>
                    <a:pt x="0" y="2451"/>
                  </a:cubicBezTo>
                  <a:cubicBezTo>
                    <a:pt x="1060" y="4418"/>
                    <a:pt x="2357" y="6287"/>
                    <a:pt x="4031" y="7765"/>
                  </a:cubicBezTo>
                  <a:cubicBezTo>
                    <a:pt x="5845" y="9370"/>
                    <a:pt x="8132" y="10527"/>
                    <a:pt x="10545" y="10681"/>
                  </a:cubicBezTo>
                  <a:cubicBezTo>
                    <a:pt x="10697" y="10689"/>
                    <a:pt x="10849" y="10692"/>
                    <a:pt x="11000" y="10692"/>
                  </a:cubicBezTo>
                  <a:cubicBezTo>
                    <a:pt x="13841" y="10692"/>
                    <a:pt x="16604" y="9342"/>
                    <a:pt x="18524" y="7263"/>
                  </a:cubicBezTo>
                  <a:cubicBezTo>
                    <a:pt x="20281" y="5338"/>
                    <a:pt x="21342" y="2870"/>
                    <a:pt x="21774" y="303"/>
                  </a:cubicBezTo>
                  <a:cubicBezTo>
                    <a:pt x="21523" y="275"/>
                    <a:pt x="21244" y="247"/>
                    <a:pt x="20979" y="233"/>
                  </a:cubicBezTo>
                  <a:cubicBezTo>
                    <a:pt x="19082" y="78"/>
                    <a:pt x="16720" y="1"/>
                    <a:pt x="14497" y="1"/>
                  </a:cubicBezTo>
                  <a:close/>
                </a:path>
              </a:pathLst>
            </a:custGeom>
            <a:solidFill>
              <a:srgbClr val="20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rot="-278096">
              <a:off x="1171502" y="3835639"/>
              <a:ext cx="900837" cy="1497604"/>
            </a:xfrm>
            <a:custGeom>
              <a:avLst/>
              <a:gdLst/>
              <a:ahLst/>
              <a:cxnLst/>
              <a:rect l="l" t="t" r="r" b="b"/>
              <a:pathLst>
                <a:path w="24551" h="40815" extrusionOk="0">
                  <a:moveTo>
                    <a:pt x="21899" y="1"/>
                  </a:moveTo>
                  <a:cubicBezTo>
                    <a:pt x="20773" y="1"/>
                    <a:pt x="19687" y="18"/>
                    <a:pt x="18720" y="57"/>
                  </a:cubicBezTo>
                  <a:cubicBezTo>
                    <a:pt x="17785" y="127"/>
                    <a:pt x="16851" y="224"/>
                    <a:pt x="15930" y="336"/>
                  </a:cubicBezTo>
                  <a:lnTo>
                    <a:pt x="1368" y="26266"/>
                  </a:lnTo>
                  <a:cubicBezTo>
                    <a:pt x="963" y="31148"/>
                    <a:pt x="517" y="36003"/>
                    <a:pt x="1" y="40815"/>
                  </a:cubicBezTo>
                  <a:cubicBezTo>
                    <a:pt x="2274" y="40633"/>
                    <a:pt x="6877" y="39643"/>
                    <a:pt x="10420" y="34789"/>
                  </a:cubicBezTo>
                  <a:cubicBezTo>
                    <a:pt x="15275" y="28122"/>
                    <a:pt x="18552" y="6390"/>
                    <a:pt x="18552" y="6390"/>
                  </a:cubicBezTo>
                  <a:cubicBezTo>
                    <a:pt x="18552" y="6390"/>
                    <a:pt x="23281" y="6055"/>
                    <a:pt x="24550" y="29"/>
                  </a:cubicBezTo>
                  <a:cubicBezTo>
                    <a:pt x="23668" y="11"/>
                    <a:pt x="22771" y="1"/>
                    <a:pt x="21899" y="1"/>
                  </a:cubicBezTo>
                  <a:close/>
                </a:path>
              </a:pathLst>
            </a:custGeom>
            <a:solidFill>
              <a:srgbClr val="20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8"/>
            <p:cNvSpPr/>
            <p:nvPr/>
          </p:nvSpPr>
          <p:spPr>
            <a:xfrm rot="-278096">
              <a:off x="1060407" y="4820076"/>
              <a:ext cx="441191" cy="327591"/>
            </a:xfrm>
            <a:custGeom>
              <a:avLst/>
              <a:gdLst/>
              <a:ahLst/>
              <a:cxnLst/>
              <a:rect l="l" t="t" r="r" b="b"/>
              <a:pathLst>
                <a:path w="12024" h="8928" fill="none" extrusionOk="0">
                  <a:moveTo>
                    <a:pt x="0" y="0"/>
                  </a:moveTo>
                  <a:cubicBezTo>
                    <a:pt x="2943" y="4129"/>
                    <a:pt x="7212" y="7309"/>
                    <a:pt x="12024" y="8927"/>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8"/>
            <p:cNvSpPr/>
            <p:nvPr/>
          </p:nvSpPr>
          <p:spPr>
            <a:xfrm rot="-278096">
              <a:off x="1117179" y="4623210"/>
              <a:ext cx="494431" cy="257985"/>
            </a:xfrm>
            <a:custGeom>
              <a:avLst/>
              <a:gdLst/>
              <a:ahLst/>
              <a:cxnLst/>
              <a:rect l="l" t="t" r="r" b="b"/>
              <a:pathLst>
                <a:path w="13475" h="7031" fill="none" extrusionOk="0">
                  <a:moveTo>
                    <a:pt x="1" y="0"/>
                  </a:moveTo>
                  <a:cubicBezTo>
                    <a:pt x="3418" y="3892"/>
                    <a:pt x="8342" y="6445"/>
                    <a:pt x="13475" y="7030"/>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8"/>
            <p:cNvSpPr/>
            <p:nvPr/>
          </p:nvSpPr>
          <p:spPr>
            <a:xfrm rot="-278096">
              <a:off x="1210439" y="4378909"/>
              <a:ext cx="494945" cy="272845"/>
            </a:xfrm>
            <a:custGeom>
              <a:avLst/>
              <a:gdLst/>
              <a:ahLst/>
              <a:cxnLst/>
              <a:rect l="l" t="t" r="r" b="b"/>
              <a:pathLst>
                <a:path w="13489" h="7436" fill="none" extrusionOk="0">
                  <a:moveTo>
                    <a:pt x="0" y="1"/>
                  </a:moveTo>
                  <a:cubicBezTo>
                    <a:pt x="3278" y="4130"/>
                    <a:pt x="8244" y="6878"/>
                    <a:pt x="13489" y="7436"/>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8"/>
            <p:cNvSpPr/>
            <p:nvPr/>
          </p:nvSpPr>
          <p:spPr>
            <a:xfrm rot="-278096">
              <a:off x="1329264" y="3468912"/>
              <a:ext cx="728860" cy="872621"/>
            </a:xfrm>
            <a:custGeom>
              <a:avLst/>
              <a:gdLst/>
              <a:ahLst/>
              <a:cxnLst/>
              <a:rect l="l" t="t" r="r" b="b"/>
              <a:pathLst>
                <a:path w="19864" h="23782" extrusionOk="0">
                  <a:moveTo>
                    <a:pt x="19086" y="1"/>
                  </a:moveTo>
                  <a:cubicBezTo>
                    <a:pt x="18839" y="1"/>
                    <a:pt x="18564" y="94"/>
                    <a:pt x="18343" y="208"/>
                  </a:cubicBezTo>
                  <a:cubicBezTo>
                    <a:pt x="15679" y="1603"/>
                    <a:pt x="13559" y="4002"/>
                    <a:pt x="10657" y="4811"/>
                  </a:cubicBezTo>
                  <a:cubicBezTo>
                    <a:pt x="10239" y="3765"/>
                    <a:pt x="9820" y="2761"/>
                    <a:pt x="9262" y="1826"/>
                  </a:cubicBezTo>
                  <a:cubicBezTo>
                    <a:pt x="9070" y="1506"/>
                    <a:pt x="8796" y="1162"/>
                    <a:pt x="8439" y="1162"/>
                  </a:cubicBezTo>
                  <a:cubicBezTo>
                    <a:pt x="8407" y="1162"/>
                    <a:pt x="8375" y="1165"/>
                    <a:pt x="8342" y="1171"/>
                  </a:cubicBezTo>
                  <a:cubicBezTo>
                    <a:pt x="8077" y="1227"/>
                    <a:pt x="7881" y="1450"/>
                    <a:pt x="7812" y="1715"/>
                  </a:cubicBezTo>
                  <a:cubicBezTo>
                    <a:pt x="7742" y="1980"/>
                    <a:pt x="7756" y="2231"/>
                    <a:pt x="7798" y="2496"/>
                  </a:cubicBezTo>
                  <a:cubicBezTo>
                    <a:pt x="7937" y="4030"/>
                    <a:pt x="8021" y="5579"/>
                    <a:pt x="7658" y="7085"/>
                  </a:cubicBezTo>
                  <a:cubicBezTo>
                    <a:pt x="7170" y="9052"/>
                    <a:pt x="5901" y="10740"/>
                    <a:pt x="4534" y="12274"/>
                  </a:cubicBezTo>
                  <a:cubicBezTo>
                    <a:pt x="3181" y="13794"/>
                    <a:pt x="1716" y="15245"/>
                    <a:pt x="433" y="17058"/>
                  </a:cubicBezTo>
                  <a:cubicBezTo>
                    <a:pt x="279" y="17268"/>
                    <a:pt x="140" y="17491"/>
                    <a:pt x="1" y="17700"/>
                  </a:cubicBezTo>
                  <a:lnTo>
                    <a:pt x="4645" y="21145"/>
                  </a:lnTo>
                  <a:lnTo>
                    <a:pt x="9695" y="23782"/>
                  </a:lnTo>
                  <a:cubicBezTo>
                    <a:pt x="10588" y="20866"/>
                    <a:pt x="11383" y="17937"/>
                    <a:pt x="12108" y="14980"/>
                  </a:cubicBezTo>
                  <a:cubicBezTo>
                    <a:pt x="14395" y="14087"/>
                    <a:pt x="16139" y="12595"/>
                    <a:pt x="16864" y="10670"/>
                  </a:cubicBezTo>
                  <a:cubicBezTo>
                    <a:pt x="17590" y="8759"/>
                    <a:pt x="17283" y="6471"/>
                    <a:pt x="16055" y="4825"/>
                  </a:cubicBezTo>
                  <a:cubicBezTo>
                    <a:pt x="17018" y="3682"/>
                    <a:pt x="18148" y="2580"/>
                    <a:pt x="19236" y="1450"/>
                  </a:cubicBezTo>
                  <a:cubicBezTo>
                    <a:pt x="19556" y="1087"/>
                    <a:pt x="19863" y="599"/>
                    <a:pt x="19598" y="236"/>
                  </a:cubicBezTo>
                  <a:cubicBezTo>
                    <a:pt x="19478" y="65"/>
                    <a:pt x="19292" y="1"/>
                    <a:pt x="19086" y="1"/>
                  </a:cubicBezTo>
                  <a:close/>
                </a:path>
              </a:pathLst>
            </a:custGeom>
            <a:solidFill>
              <a:srgbClr val="20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8"/>
            <p:cNvSpPr/>
            <p:nvPr/>
          </p:nvSpPr>
          <p:spPr>
            <a:xfrm rot="-278096">
              <a:off x="1329055" y="3463747"/>
              <a:ext cx="728860" cy="877794"/>
            </a:xfrm>
            <a:custGeom>
              <a:avLst/>
              <a:gdLst/>
              <a:ahLst/>
              <a:cxnLst/>
              <a:rect l="l" t="t" r="r" b="b"/>
              <a:pathLst>
                <a:path w="19864" h="23923" fill="none" extrusionOk="0">
                  <a:moveTo>
                    <a:pt x="19598" y="377"/>
                  </a:moveTo>
                  <a:cubicBezTo>
                    <a:pt x="19333" y="1"/>
                    <a:pt x="18747" y="140"/>
                    <a:pt x="18343" y="349"/>
                  </a:cubicBezTo>
                  <a:cubicBezTo>
                    <a:pt x="15679" y="1744"/>
                    <a:pt x="13559" y="4143"/>
                    <a:pt x="10657" y="4952"/>
                  </a:cubicBezTo>
                  <a:cubicBezTo>
                    <a:pt x="10239" y="3906"/>
                    <a:pt x="9820" y="2902"/>
                    <a:pt x="9262" y="1967"/>
                  </a:cubicBezTo>
                  <a:cubicBezTo>
                    <a:pt x="9053" y="1619"/>
                    <a:pt x="8746" y="1242"/>
                    <a:pt x="8342" y="1312"/>
                  </a:cubicBezTo>
                  <a:cubicBezTo>
                    <a:pt x="8077" y="1368"/>
                    <a:pt x="7881" y="1591"/>
                    <a:pt x="7812" y="1856"/>
                  </a:cubicBezTo>
                  <a:cubicBezTo>
                    <a:pt x="7742" y="2121"/>
                    <a:pt x="7756" y="2372"/>
                    <a:pt x="7798" y="2637"/>
                  </a:cubicBezTo>
                  <a:cubicBezTo>
                    <a:pt x="7937" y="4171"/>
                    <a:pt x="8021" y="5720"/>
                    <a:pt x="7658" y="7226"/>
                  </a:cubicBezTo>
                  <a:cubicBezTo>
                    <a:pt x="7170" y="9193"/>
                    <a:pt x="5901" y="10881"/>
                    <a:pt x="4534" y="12415"/>
                  </a:cubicBezTo>
                  <a:cubicBezTo>
                    <a:pt x="3181" y="13935"/>
                    <a:pt x="1716" y="15386"/>
                    <a:pt x="433" y="17199"/>
                  </a:cubicBezTo>
                  <a:cubicBezTo>
                    <a:pt x="279" y="17409"/>
                    <a:pt x="140" y="17632"/>
                    <a:pt x="1" y="17841"/>
                  </a:cubicBezTo>
                  <a:lnTo>
                    <a:pt x="1" y="17841"/>
                  </a:lnTo>
                  <a:lnTo>
                    <a:pt x="4645" y="21286"/>
                  </a:lnTo>
                  <a:lnTo>
                    <a:pt x="9695" y="23923"/>
                  </a:lnTo>
                  <a:cubicBezTo>
                    <a:pt x="10588" y="21007"/>
                    <a:pt x="11383" y="18078"/>
                    <a:pt x="12108" y="15121"/>
                  </a:cubicBezTo>
                  <a:cubicBezTo>
                    <a:pt x="14395" y="14228"/>
                    <a:pt x="16139" y="12736"/>
                    <a:pt x="16864" y="10811"/>
                  </a:cubicBezTo>
                  <a:cubicBezTo>
                    <a:pt x="17590" y="8900"/>
                    <a:pt x="17283" y="6612"/>
                    <a:pt x="16055" y="4966"/>
                  </a:cubicBezTo>
                  <a:cubicBezTo>
                    <a:pt x="17018" y="3823"/>
                    <a:pt x="18148" y="2721"/>
                    <a:pt x="19236" y="1591"/>
                  </a:cubicBezTo>
                  <a:cubicBezTo>
                    <a:pt x="19556" y="1228"/>
                    <a:pt x="19863" y="740"/>
                    <a:pt x="19598" y="377"/>
                  </a:cubicBezTo>
                  <a:close/>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8"/>
            <p:cNvSpPr/>
            <p:nvPr/>
          </p:nvSpPr>
          <p:spPr>
            <a:xfrm rot="-278096">
              <a:off x="1311845" y="4093127"/>
              <a:ext cx="425376" cy="309244"/>
            </a:xfrm>
            <a:custGeom>
              <a:avLst/>
              <a:gdLst/>
              <a:ahLst/>
              <a:cxnLst/>
              <a:rect l="l" t="t" r="r" b="b"/>
              <a:pathLst>
                <a:path w="11593" h="8428" extrusionOk="0">
                  <a:moveTo>
                    <a:pt x="1610" y="1"/>
                  </a:moveTo>
                  <a:cubicBezTo>
                    <a:pt x="1303" y="1"/>
                    <a:pt x="1001" y="128"/>
                    <a:pt x="782" y="366"/>
                  </a:cubicBezTo>
                  <a:cubicBezTo>
                    <a:pt x="629" y="519"/>
                    <a:pt x="489" y="686"/>
                    <a:pt x="364" y="882"/>
                  </a:cubicBezTo>
                  <a:cubicBezTo>
                    <a:pt x="1" y="1412"/>
                    <a:pt x="140" y="2123"/>
                    <a:pt x="657" y="2472"/>
                  </a:cubicBezTo>
                  <a:cubicBezTo>
                    <a:pt x="3697" y="4522"/>
                    <a:pt x="6724" y="6461"/>
                    <a:pt x="9821" y="8275"/>
                  </a:cubicBezTo>
                  <a:cubicBezTo>
                    <a:pt x="10002" y="8379"/>
                    <a:pt x="10196" y="8428"/>
                    <a:pt x="10387" y="8428"/>
                  </a:cubicBezTo>
                  <a:cubicBezTo>
                    <a:pt x="10859" y="8428"/>
                    <a:pt x="11308" y="8129"/>
                    <a:pt x="11467" y="7633"/>
                  </a:cubicBezTo>
                  <a:cubicBezTo>
                    <a:pt x="11592" y="7242"/>
                    <a:pt x="11523" y="6824"/>
                    <a:pt x="11244" y="6531"/>
                  </a:cubicBezTo>
                  <a:cubicBezTo>
                    <a:pt x="8705" y="3741"/>
                    <a:pt x="5539" y="1509"/>
                    <a:pt x="2037" y="87"/>
                  </a:cubicBezTo>
                  <a:cubicBezTo>
                    <a:pt x="1899" y="29"/>
                    <a:pt x="1754" y="1"/>
                    <a:pt x="1610" y="1"/>
                  </a:cubicBezTo>
                  <a:close/>
                </a:path>
              </a:pathLst>
            </a:custGeom>
            <a:solidFill>
              <a:srgbClr val="20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8"/>
            <p:cNvSpPr/>
            <p:nvPr/>
          </p:nvSpPr>
          <p:spPr>
            <a:xfrm rot="-278096">
              <a:off x="1312015" y="4089634"/>
              <a:ext cx="425376" cy="320436"/>
            </a:xfrm>
            <a:custGeom>
              <a:avLst/>
              <a:gdLst/>
              <a:ahLst/>
              <a:cxnLst/>
              <a:rect l="l" t="t" r="r" b="b"/>
              <a:pathLst>
                <a:path w="11593" h="8733" fill="none" extrusionOk="0">
                  <a:moveTo>
                    <a:pt x="9821" y="8370"/>
                  </a:moveTo>
                  <a:cubicBezTo>
                    <a:pt x="6724" y="6556"/>
                    <a:pt x="3697" y="4617"/>
                    <a:pt x="657" y="2567"/>
                  </a:cubicBezTo>
                  <a:cubicBezTo>
                    <a:pt x="140" y="2218"/>
                    <a:pt x="1" y="1507"/>
                    <a:pt x="364" y="977"/>
                  </a:cubicBezTo>
                  <a:cubicBezTo>
                    <a:pt x="489" y="781"/>
                    <a:pt x="629" y="614"/>
                    <a:pt x="782" y="461"/>
                  </a:cubicBezTo>
                  <a:cubicBezTo>
                    <a:pt x="1103" y="112"/>
                    <a:pt x="1605" y="0"/>
                    <a:pt x="2037" y="182"/>
                  </a:cubicBezTo>
                  <a:cubicBezTo>
                    <a:pt x="5539" y="1604"/>
                    <a:pt x="8705" y="3836"/>
                    <a:pt x="11244" y="6626"/>
                  </a:cubicBezTo>
                  <a:cubicBezTo>
                    <a:pt x="11523" y="6919"/>
                    <a:pt x="11592" y="7337"/>
                    <a:pt x="11467" y="7728"/>
                  </a:cubicBezTo>
                  <a:lnTo>
                    <a:pt x="11467" y="7728"/>
                  </a:lnTo>
                  <a:cubicBezTo>
                    <a:pt x="11244" y="8425"/>
                    <a:pt x="10448" y="8732"/>
                    <a:pt x="9821" y="8370"/>
                  </a:cubicBezTo>
                  <a:close/>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8"/>
            <p:cNvSpPr/>
            <p:nvPr/>
          </p:nvSpPr>
          <p:spPr>
            <a:xfrm rot="-278096">
              <a:off x="2388818" y="2761896"/>
              <a:ext cx="967891" cy="923136"/>
            </a:xfrm>
            <a:custGeom>
              <a:avLst/>
              <a:gdLst/>
              <a:ahLst/>
              <a:cxnLst/>
              <a:rect l="l" t="t" r="r" b="b"/>
              <a:pathLst>
                <a:path w="29823" h="28444" extrusionOk="0">
                  <a:moveTo>
                    <a:pt x="16299" y="1"/>
                  </a:moveTo>
                  <a:cubicBezTo>
                    <a:pt x="13282" y="1"/>
                    <a:pt x="10254" y="332"/>
                    <a:pt x="7282" y="955"/>
                  </a:cubicBezTo>
                  <a:cubicBezTo>
                    <a:pt x="5608" y="1303"/>
                    <a:pt x="4367" y="2740"/>
                    <a:pt x="4297" y="4456"/>
                  </a:cubicBezTo>
                  <a:cubicBezTo>
                    <a:pt x="4185" y="6743"/>
                    <a:pt x="4171" y="9045"/>
                    <a:pt x="4227" y="11360"/>
                  </a:cubicBezTo>
                  <a:cubicBezTo>
                    <a:pt x="2721" y="11988"/>
                    <a:pt x="1284" y="12755"/>
                    <a:pt x="1" y="13732"/>
                  </a:cubicBezTo>
                  <a:cubicBezTo>
                    <a:pt x="1382" y="14373"/>
                    <a:pt x="2860" y="14778"/>
                    <a:pt x="4367" y="14917"/>
                  </a:cubicBezTo>
                  <a:cubicBezTo>
                    <a:pt x="4562" y="18139"/>
                    <a:pt x="4883" y="21389"/>
                    <a:pt x="5371" y="24681"/>
                  </a:cubicBezTo>
                  <a:cubicBezTo>
                    <a:pt x="5622" y="26313"/>
                    <a:pt x="6905" y="27596"/>
                    <a:pt x="8551" y="27834"/>
                  </a:cubicBezTo>
                  <a:cubicBezTo>
                    <a:pt x="11149" y="28239"/>
                    <a:pt x="13775" y="28443"/>
                    <a:pt x="16400" y="28443"/>
                  </a:cubicBezTo>
                  <a:cubicBezTo>
                    <a:pt x="19555" y="28443"/>
                    <a:pt x="22707" y="28148"/>
                    <a:pt x="25806" y="27555"/>
                  </a:cubicBezTo>
                  <a:cubicBezTo>
                    <a:pt x="27410" y="27262"/>
                    <a:pt x="28665" y="25992"/>
                    <a:pt x="28874" y="24360"/>
                  </a:cubicBezTo>
                  <a:cubicBezTo>
                    <a:pt x="29823" y="17093"/>
                    <a:pt x="29530" y="10258"/>
                    <a:pt x="27996" y="3786"/>
                  </a:cubicBezTo>
                  <a:cubicBezTo>
                    <a:pt x="27661" y="2419"/>
                    <a:pt x="26573" y="1345"/>
                    <a:pt x="25206" y="1024"/>
                  </a:cubicBezTo>
                  <a:cubicBezTo>
                    <a:pt x="22291" y="329"/>
                    <a:pt x="19301" y="1"/>
                    <a:pt x="16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8"/>
            <p:cNvSpPr/>
            <p:nvPr/>
          </p:nvSpPr>
          <p:spPr>
            <a:xfrm rot="-278096">
              <a:off x="2567456" y="3271908"/>
              <a:ext cx="797245" cy="406428"/>
            </a:xfrm>
            <a:custGeom>
              <a:avLst/>
              <a:gdLst/>
              <a:ahLst/>
              <a:cxnLst/>
              <a:rect l="l" t="t" r="r" b="b"/>
              <a:pathLst>
                <a:path w="24565" h="12523" extrusionOk="0">
                  <a:moveTo>
                    <a:pt x="24550" y="0"/>
                  </a:moveTo>
                  <a:lnTo>
                    <a:pt x="24550" y="0"/>
                  </a:lnTo>
                  <a:cubicBezTo>
                    <a:pt x="17321" y="4171"/>
                    <a:pt x="9818" y="5103"/>
                    <a:pt x="4590" y="5103"/>
                  </a:cubicBezTo>
                  <a:cubicBezTo>
                    <a:pt x="2737" y="5103"/>
                    <a:pt x="1169" y="4986"/>
                    <a:pt x="1" y="4855"/>
                  </a:cubicBezTo>
                  <a:lnTo>
                    <a:pt x="1" y="4855"/>
                  </a:lnTo>
                  <a:cubicBezTo>
                    <a:pt x="140" y="6138"/>
                    <a:pt x="322" y="7449"/>
                    <a:pt x="503" y="8760"/>
                  </a:cubicBezTo>
                  <a:cubicBezTo>
                    <a:pt x="754" y="10392"/>
                    <a:pt x="2037" y="11675"/>
                    <a:pt x="3683" y="11913"/>
                  </a:cubicBezTo>
                  <a:cubicBezTo>
                    <a:pt x="6281" y="12318"/>
                    <a:pt x="8907" y="12522"/>
                    <a:pt x="11532" y="12522"/>
                  </a:cubicBezTo>
                  <a:cubicBezTo>
                    <a:pt x="14687" y="12522"/>
                    <a:pt x="17839" y="12227"/>
                    <a:pt x="20938" y="11634"/>
                  </a:cubicBezTo>
                  <a:cubicBezTo>
                    <a:pt x="22542" y="11341"/>
                    <a:pt x="23797" y="10071"/>
                    <a:pt x="24006" y="8439"/>
                  </a:cubicBezTo>
                  <a:cubicBezTo>
                    <a:pt x="24397" y="5566"/>
                    <a:pt x="24564" y="2762"/>
                    <a:pt x="24550" y="0"/>
                  </a:cubicBez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rot="-278096">
              <a:off x="2796299" y="3012614"/>
              <a:ext cx="293843" cy="427848"/>
            </a:xfrm>
            <a:custGeom>
              <a:avLst/>
              <a:gdLst/>
              <a:ahLst/>
              <a:cxnLst/>
              <a:rect l="l" t="t" r="r" b="b"/>
              <a:pathLst>
                <a:path w="9054" h="13183" extrusionOk="0">
                  <a:moveTo>
                    <a:pt x="4102" y="1"/>
                  </a:moveTo>
                  <a:cubicBezTo>
                    <a:pt x="3488" y="29"/>
                    <a:pt x="2944" y="57"/>
                    <a:pt x="2442" y="140"/>
                  </a:cubicBezTo>
                  <a:cubicBezTo>
                    <a:pt x="1953" y="238"/>
                    <a:pt x="1521" y="350"/>
                    <a:pt x="1144" y="531"/>
                  </a:cubicBezTo>
                  <a:cubicBezTo>
                    <a:pt x="782" y="698"/>
                    <a:pt x="503" y="936"/>
                    <a:pt x="294" y="1187"/>
                  </a:cubicBezTo>
                  <a:cubicBezTo>
                    <a:pt x="112" y="1466"/>
                    <a:pt x="1" y="1786"/>
                    <a:pt x="1" y="2135"/>
                  </a:cubicBezTo>
                  <a:cubicBezTo>
                    <a:pt x="1" y="2484"/>
                    <a:pt x="70" y="2777"/>
                    <a:pt x="238" y="3042"/>
                  </a:cubicBezTo>
                  <a:cubicBezTo>
                    <a:pt x="405" y="3307"/>
                    <a:pt x="614" y="3516"/>
                    <a:pt x="838" y="3683"/>
                  </a:cubicBezTo>
                  <a:cubicBezTo>
                    <a:pt x="1130" y="3488"/>
                    <a:pt x="1535" y="3321"/>
                    <a:pt x="2023" y="3181"/>
                  </a:cubicBezTo>
                  <a:cubicBezTo>
                    <a:pt x="2511" y="3028"/>
                    <a:pt x="3055" y="2958"/>
                    <a:pt x="3613" y="2958"/>
                  </a:cubicBezTo>
                  <a:cubicBezTo>
                    <a:pt x="4213" y="2958"/>
                    <a:pt x="4659" y="3042"/>
                    <a:pt x="4911" y="3237"/>
                  </a:cubicBezTo>
                  <a:cubicBezTo>
                    <a:pt x="5176" y="3418"/>
                    <a:pt x="5301" y="3656"/>
                    <a:pt x="5301" y="3907"/>
                  </a:cubicBezTo>
                  <a:cubicBezTo>
                    <a:pt x="5301" y="4395"/>
                    <a:pt x="4952" y="4730"/>
                    <a:pt x="4269" y="4911"/>
                  </a:cubicBezTo>
                  <a:lnTo>
                    <a:pt x="2665" y="5301"/>
                  </a:lnTo>
                  <a:cubicBezTo>
                    <a:pt x="2232" y="5413"/>
                    <a:pt x="1898" y="5580"/>
                    <a:pt x="1674" y="5790"/>
                  </a:cubicBezTo>
                  <a:cubicBezTo>
                    <a:pt x="1451" y="5999"/>
                    <a:pt x="1340" y="6334"/>
                    <a:pt x="1340" y="6752"/>
                  </a:cubicBezTo>
                  <a:cubicBezTo>
                    <a:pt x="1340" y="7185"/>
                    <a:pt x="1451" y="7575"/>
                    <a:pt x="1661" y="7882"/>
                  </a:cubicBezTo>
                  <a:cubicBezTo>
                    <a:pt x="1870" y="8203"/>
                    <a:pt x="2093" y="8426"/>
                    <a:pt x="2316" y="8551"/>
                  </a:cubicBezTo>
                  <a:lnTo>
                    <a:pt x="4394" y="8133"/>
                  </a:lnTo>
                  <a:cubicBezTo>
                    <a:pt x="7491" y="7505"/>
                    <a:pt x="9053" y="6097"/>
                    <a:pt x="9025" y="3893"/>
                  </a:cubicBezTo>
                  <a:cubicBezTo>
                    <a:pt x="9025" y="2721"/>
                    <a:pt x="8607" y="1786"/>
                    <a:pt x="7770" y="1075"/>
                  </a:cubicBezTo>
                  <a:cubicBezTo>
                    <a:pt x="6933" y="350"/>
                    <a:pt x="5720" y="1"/>
                    <a:pt x="4102" y="1"/>
                  </a:cubicBezTo>
                  <a:close/>
                  <a:moveTo>
                    <a:pt x="3613" y="9291"/>
                  </a:moveTo>
                  <a:cubicBezTo>
                    <a:pt x="3000" y="9291"/>
                    <a:pt x="2511" y="9486"/>
                    <a:pt x="2163" y="9849"/>
                  </a:cubicBezTo>
                  <a:cubicBezTo>
                    <a:pt x="1814" y="10225"/>
                    <a:pt x="1647" y="10686"/>
                    <a:pt x="1647" y="11244"/>
                  </a:cubicBezTo>
                  <a:cubicBezTo>
                    <a:pt x="1661" y="11815"/>
                    <a:pt x="1828" y="12276"/>
                    <a:pt x="2177" y="12638"/>
                  </a:cubicBezTo>
                  <a:cubicBezTo>
                    <a:pt x="2525" y="13015"/>
                    <a:pt x="3014" y="13182"/>
                    <a:pt x="3627" y="13182"/>
                  </a:cubicBezTo>
                  <a:cubicBezTo>
                    <a:pt x="4241" y="13182"/>
                    <a:pt x="4729" y="12987"/>
                    <a:pt x="5078" y="12624"/>
                  </a:cubicBezTo>
                  <a:cubicBezTo>
                    <a:pt x="5427" y="12262"/>
                    <a:pt x="5594" y="11788"/>
                    <a:pt x="5594" y="11230"/>
                  </a:cubicBezTo>
                  <a:cubicBezTo>
                    <a:pt x="5580" y="10658"/>
                    <a:pt x="5413" y="10197"/>
                    <a:pt x="5064" y="9835"/>
                  </a:cubicBezTo>
                  <a:cubicBezTo>
                    <a:pt x="4715" y="9472"/>
                    <a:pt x="4227" y="9291"/>
                    <a:pt x="3613" y="92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p:nvPr/>
          </p:nvSpPr>
          <p:spPr>
            <a:xfrm rot="-278096">
              <a:off x="948991" y="2606727"/>
              <a:ext cx="1393691" cy="1587574"/>
            </a:xfrm>
            <a:custGeom>
              <a:avLst/>
              <a:gdLst/>
              <a:ahLst/>
              <a:cxnLst/>
              <a:rect l="l" t="t" r="r" b="b"/>
              <a:pathLst>
                <a:path w="37983" h="43267" extrusionOk="0">
                  <a:moveTo>
                    <a:pt x="19677" y="0"/>
                  </a:moveTo>
                  <a:cubicBezTo>
                    <a:pt x="19498" y="0"/>
                    <a:pt x="19318" y="4"/>
                    <a:pt x="19138" y="12"/>
                  </a:cubicBezTo>
                  <a:cubicBezTo>
                    <a:pt x="14967" y="179"/>
                    <a:pt x="10964" y="2383"/>
                    <a:pt x="8509" y="5745"/>
                  </a:cubicBezTo>
                  <a:cubicBezTo>
                    <a:pt x="8412" y="5145"/>
                    <a:pt x="8300" y="4754"/>
                    <a:pt x="8161" y="4350"/>
                  </a:cubicBezTo>
                  <a:cubicBezTo>
                    <a:pt x="8109" y="4184"/>
                    <a:pt x="8000" y="3982"/>
                    <a:pt x="7831" y="3982"/>
                  </a:cubicBezTo>
                  <a:cubicBezTo>
                    <a:pt x="7816" y="3982"/>
                    <a:pt x="7800" y="3984"/>
                    <a:pt x="7784" y="3987"/>
                  </a:cubicBezTo>
                  <a:cubicBezTo>
                    <a:pt x="7630" y="4015"/>
                    <a:pt x="7575" y="4210"/>
                    <a:pt x="7561" y="4364"/>
                  </a:cubicBezTo>
                  <a:cubicBezTo>
                    <a:pt x="7491" y="5061"/>
                    <a:pt x="7547" y="5787"/>
                    <a:pt x="7756" y="6470"/>
                  </a:cubicBezTo>
                  <a:cubicBezTo>
                    <a:pt x="7268" y="6191"/>
                    <a:pt x="6807" y="5898"/>
                    <a:pt x="6319" y="5661"/>
                  </a:cubicBezTo>
                  <a:cubicBezTo>
                    <a:pt x="6236" y="5612"/>
                    <a:pt x="6124" y="5577"/>
                    <a:pt x="6023" y="5577"/>
                  </a:cubicBezTo>
                  <a:cubicBezTo>
                    <a:pt x="5922" y="5577"/>
                    <a:pt x="5831" y="5612"/>
                    <a:pt x="5789" y="5703"/>
                  </a:cubicBezTo>
                  <a:cubicBezTo>
                    <a:pt x="5733" y="5829"/>
                    <a:pt x="5803" y="5968"/>
                    <a:pt x="5873" y="6080"/>
                  </a:cubicBezTo>
                  <a:cubicBezTo>
                    <a:pt x="6291" y="6679"/>
                    <a:pt x="6794" y="7237"/>
                    <a:pt x="7351" y="7726"/>
                  </a:cubicBezTo>
                  <a:cubicBezTo>
                    <a:pt x="5273" y="8967"/>
                    <a:pt x="4074" y="11478"/>
                    <a:pt x="3906" y="13905"/>
                  </a:cubicBezTo>
                  <a:cubicBezTo>
                    <a:pt x="3725" y="16332"/>
                    <a:pt x="4408" y="18731"/>
                    <a:pt x="5064" y="21074"/>
                  </a:cubicBezTo>
                  <a:cubicBezTo>
                    <a:pt x="5817" y="25147"/>
                    <a:pt x="4855" y="29220"/>
                    <a:pt x="3097" y="32763"/>
                  </a:cubicBezTo>
                  <a:cubicBezTo>
                    <a:pt x="2274" y="34409"/>
                    <a:pt x="1298" y="35999"/>
                    <a:pt x="712" y="37743"/>
                  </a:cubicBezTo>
                  <a:cubicBezTo>
                    <a:pt x="126" y="39487"/>
                    <a:pt x="1" y="41467"/>
                    <a:pt x="1200" y="43267"/>
                  </a:cubicBezTo>
                  <a:cubicBezTo>
                    <a:pt x="13015" y="42499"/>
                    <a:pt x="24704" y="40212"/>
                    <a:pt x="37983" y="36599"/>
                  </a:cubicBezTo>
                  <a:cubicBezTo>
                    <a:pt x="35444" y="33935"/>
                    <a:pt x="34314" y="30183"/>
                    <a:pt x="33896" y="26528"/>
                  </a:cubicBezTo>
                  <a:cubicBezTo>
                    <a:pt x="33477" y="22860"/>
                    <a:pt x="33686" y="19149"/>
                    <a:pt x="33407" y="15467"/>
                  </a:cubicBezTo>
                  <a:cubicBezTo>
                    <a:pt x="33115" y="11799"/>
                    <a:pt x="32292" y="8004"/>
                    <a:pt x="30060" y="5075"/>
                  </a:cubicBezTo>
                  <a:cubicBezTo>
                    <a:pt x="27631" y="1912"/>
                    <a:pt x="23669" y="0"/>
                    <a:pt x="19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p:cNvSpPr/>
            <p:nvPr/>
          </p:nvSpPr>
          <p:spPr>
            <a:xfrm rot="-278096">
              <a:off x="1009566" y="3302419"/>
              <a:ext cx="411506" cy="374410"/>
            </a:xfrm>
            <a:custGeom>
              <a:avLst/>
              <a:gdLst/>
              <a:ahLst/>
              <a:cxnLst/>
              <a:rect l="l" t="t" r="r" b="b"/>
              <a:pathLst>
                <a:path w="11215" h="10204" extrusionOk="0">
                  <a:moveTo>
                    <a:pt x="5205" y="0"/>
                  </a:moveTo>
                  <a:cubicBezTo>
                    <a:pt x="3606" y="0"/>
                    <a:pt x="1996" y="824"/>
                    <a:pt x="1116" y="2178"/>
                  </a:cubicBezTo>
                  <a:cubicBezTo>
                    <a:pt x="0" y="3879"/>
                    <a:pt x="84" y="6265"/>
                    <a:pt x="1269" y="7924"/>
                  </a:cubicBezTo>
                  <a:cubicBezTo>
                    <a:pt x="2296" y="9362"/>
                    <a:pt x="4077" y="10203"/>
                    <a:pt x="5831" y="10203"/>
                  </a:cubicBezTo>
                  <a:cubicBezTo>
                    <a:pt x="6102" y="10203"/>
                    <a:pt x="6373" y="10183"/>
                    <a:pt x="6640" y="10142"/>
                  </a:cubicBezTo>
                  <a:cubicBezTo>
                    <a:pt x="8662" y="9835"/>
                    <a:pt x="10434" y="8357"/>
                    <a:pt x="11215" y="6488"/>
                  </a:cubicBezTo>
                  <a:lnTo>
                    <a:pt x="6472" y="183"/>
                  </a:lnTo>
                  <a:cubicBezTo>
                    <a:pt x="6060" y="59"/>
                    <a:pt x="5633" y="0"/>
                    <a:pt x="5205" y="0"/>
                  </a:cubicBezTo>
                  <a:close/>
                </a:path>
              </a:pathLst>
            </a:custGeom>
            <a:solidFill>
              <a:srgbClr val="F29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p:nvPr/>
          </p:nvSpPr>
          <p:spPr>
            <a:xfrm rot="-278096">
              <a:off x="1117793" y="3429053"/>
              <a:ext cx="126956" cy="104427"/>
            </a:xfrm>
            <a:custGeom>
              <a:avLst/>
              <a:gdLst/>
              <a:ahLst/>
              <a:cxnLst/>
              <a:rect l="l" t="t" r="r" b="b"/>
              <a:pathLst>
                <a:path w="3460" h="2846" fill="none" extrusionOk="0">
                  <a:moveTo>
                    <a:pt x="0" y="2846"/>
                  </a:moveTo>
                  <a:cubicBezTo>
                    <a:pt x="363" y="1270"/>
                    <a:pt x="1855" y="56"/>
                    <a:pt x="3459" y="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rot="-278096">
              <a:off x="1177288" y="3449776"/>
              <a:ext cx="66046" cy="101895"/>
            </a:xfrm>
            <a:custGeom>
              <a:avLst/>
              <a:gdLst/>
              <a:ahLst/>
              <a:cxnLst/>
              <a:rect l="l" t="t" r="r" b="b"/>
              <a:pathLst>
                <a:path w="1800" h="2777" fill="none" extrusionOk="0">
                  <a:moveTo>
                    <a:pt x="0" y="1"/>
                  </a:moveTo>
                  <a:cubicBezTo>
                    <a:pt x="140" y="1131"/>
                    <a:pt x="823" y="2177"/>
                    <a:pt x="1800" y="2777"/>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rot="-278096">
              <a:off x="1210558" y="3615478"/>
              <a:ext cx="106482" cy="146440"/>
            </a:xfrm>
            <a:custGeom>
              <a:avLst/>
              <a:gdLst/>
              <a:ahLst/>
              <a:cxnLst/>
              <a:rect l="l" t="t" r="r" b="b"/>
              <a:pathLst>
                <a:path w="2902" h="3991" fill="none" extrusionOk="0">
                  <a:moveTo>
                    <a:pt x="1535" y="1"/>
                  </a:moveTo>
                  <a:cubicBezTo>
                    <a:pt x="2358" y="433"/>
                    <a:pt x="2902" y="1354"/>
                    <a:pt x="2874" y="2275"/>
                  </a:cubicBezTo>
                  <a:cubicBezTo>
                    <a:pt x="2874" y="2874"/>
                    <a:pt x="2567" y="3558"/>
                    <a:pt x="1995" y="3767"/>
                  </a:cubicBezTo>
                  <a:cubicBezTo>
                    <a:pt x="1381" y="3990"/>
                    <a:pt x="670" y="3614"/>
                    <a:pt x="335" y="3056"/>
                  </a:cubicBezTo>
                  <a:cubicBezTo>
                    <a:pt x="70" y="2623"/>
                    <a:pt x="1" y="2079"/>
                    <a:pt x="14" y="1577"/>
                  </a:cubicBezTo>
                </a:path>
              </a:pathLst>
            </a:custGeom>
            <a:noFill/>
            <a:ln w="83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rot="-278096">
              <a:off x="1214708" y="2891282"/>
              <a:ext cx="914157" cy="778174"/>
            </a:xfrm>
            <a:custGeom>
              <a:avLst/>
              <a:gdLst/>
              <a:ahLst/>
              <a:cxnLst/>
              <a:rect l="l" t="t" r="r" b="b"/>
              <a:pathLst>
                <a:path w="24914" h="21208" extrusionOk="0">
                  <a:moveTo>
                    <a:pt x="3920" y="0"/>
                  </a:moveTo>
                  <a:cubicBezTo>
                    <a:pt x="3739" y="1813"/>
                    <a:pt x="3488" y="3697"/>
                    <a:pt x="2916" y="5482"/>
                  </a:cubicBezTo>
                  <a:cubicBezTo>
                    <a:pt x="2344" y="7281"/>
                    <a:pt x="1410" y="9011"/>
                    <a:pt x="1" y="10266"/>
                  </a:cubicBezTo>
                  <a:cubicBezTo>
                    <a:pt x="1047" y="14339"/>
                    <a:pt x="3544" y="17743"/>
                    <a:pt x="6989" y="19640"/>
                  </a:cubicBezTo>
                  <a:cubicBezTo>
                    <a:pt x="8844" y="20664"/>
                    <a:pt x="10971" y="21208"/>
                    <a:pt x="13080" y="21208"/>
                  </a:cubicBezTo>
                  <a:cubicBezTo>
                    <a:pt x="14906" y="21208"/>
                    <a:pt x="16718" y="20801"/>
                    <a:pt x="18329" y="19947"/>
                  </a:cubicBezTo>
                  <a:cubicBezTo>
                    <a:pt x="21175" y="18426"/>
                    <a:pt x="23225" y="15623"/>
                    <a:pt x="24076" y="12512"/>
                  </a:cubicBezTo>
                  <a:cubicBezTo>
                    <a:pt x="24913" y="9388"/>
                    <a:pt x="24606" y="6026"/>
                    <a:pt x="23435" y="3027"/>
                  </a:cubicBezTo>
                  <a:cubicBezTo>
                    <a:pt x="21466" y="3432"/>
                    <a:pt x="19473" y="3635"/>
                    <a:pt x="17498" y="3635"/>
                  </a:cubicBezTo>
                  <a:cubicBezTo>
                    <a:pt x="12672" y="3635"/>
                    <a:pt x="7949" y="2425"/>
                    <a:pt x="3920" y="0"/>
                  </a:cubicBezTo>
                  <a:close/>
                </a:path>
              </a:pathLst>
            </a:custGeom>
            <a:solidFill>
              <a:srgbClr val="F29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rot="-278096">
              <a:off x="1940724" y="3271503"/>
              <a:ext cx="171501" cy="185627"/>
            </a:xfrm>
            <a:custGeom>
              <a:avLst/>
              <a:gdLst/>
              <a:ahLst/>
              <a:cxnLst/>
              <a:rect l="l" t="t" r="r" b="b"/>
              <a:pathLst>
                <a:path w="4674" h="5059" extrusionOk="0">
                  <a:moveTo>
                    <a:pt x="2934" y="0"/>
                  </a:moveTo>
                  <a:cubicBezTo>
                    <a:pt x="2037" y="0"/>
                    <a:pt x="1130" y="444"/>
                    <a:pt x="670" y="1223"/>
                  </a:cubicBezTo>
                  <a:cubicBezTo>
                    <a:pt x="1" y="2366"/>
                    <a:pt x="419" y="4040"/>
                    <a:pt x="1563" y="4724"/>
                  </a:cubicBezTo>
                  <a:cubicBezTo>
                    <a:pt x="1954" y="4947"/>
                    <a:pt x="2386" y="5058"/>
                    <a:pt x="2846" y="5058"/>
                  </a:cubicBezTo>
                  <a:cubicBezTo>
                    <a:pt x="3586" y="3915"/>
                    <a:pt x="4171" y="2687"/>
                    <a:pt x="4520" y="1376"/>
                  </a:cubicBezTo>
                  <a:cubicBezTo>
                    <a:pt x="4562" y="1167"/>
                    <a:pt x="4618" y="944"/>
                    <a:pt x="4674" y="734"/>
                  </a:cubicBezTo>
                  <a:cubicBezTo>
                    <a:pt x="4520" y="581"/>
                    <a:pt x="4353" y="442"/>
                    <a:pt x="4185" y="330"/>
                  </a:cubicBezTo>
                  <a:cubicBezTo>
                    <a:pt x="3806" y="106"/>
                    <a:pt x="3371" y="0"/>
                    <a:pt x="29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rot="-278096">
              <a:off x="1386553" y="3455450"/>
              <a:ext cx="199130" cy="181041"/>
            </a:xfrm>
            <a:custGeom>
              <a:avLst/>
              <a:gdLst/>
              <a:ahLst/>
              <a:cxnLst/>
              <a:rect l="l" t="t" r="r" b="b"/>
              <a:pathLst>
                <a:path w="5427" h="4934" extrusionOk="0">
                  <a:moveTo>
                    <a:pt x="2610" y="1"/>
                  </a:moveTo>
                  <a:cubicBezTo>
                    <a:pt x="1714" y="1"/>
                    <a:pt x="808" y="442"/>
                    <a:pt x="349" y="1210"/>
                  </a:cubicBezTo>
                  <a:cubicBezTo>
                    <a:pt x="112" y="1628"/>
                    <a:pt x="1" y="2102"/>
                    <a:pt x="29" y="2591"/>
                  </a:cubicBezTo>
                  <a:cubicBezTo>
                    <a:pt x="880" y="3414"/>
                    <a:pt x="1842" y="4125"/>
                    <a:pt x="2888" y="4697"/>
                  </a:cubicBezTo>
                  <a:cubicBezTo>
                    <a:pt x="3028" y="4767"/>
                    <a:pt x="3167" y="4864"/>
                    <a:pt x="3321" y="4934"/>
                  </a:cubicBezTo>
                  <a:cubicBezTo>
                    <a:pt x="3906" y="4739"/>
                    <a:pt x="4436" y="4362"/>
                    <a:pt x="4743" y="3832"/>
                  </a:cubicBezTo>
                  <a:cubicBezTo>
                    <a:pt x="5427" y="2674"/>
                    <a:pt x="5008" y="1000"/>
                    <a:pt x="3865" y="331"/>
                  </a:cubicBezTo>
                  <a:cubicBezTo>
                    <a:pt x="3484" y="106"/>
                    <a:pt x="3048" y="1"/>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rot="-278096">
              <a:off x="1327923" y="3034275"/>
              <a:ext cx="334269" cy="331663"/>
            </a:xfrm>
            <a:custGeom>
              <a:avLst/>
              <a:gdLst/>
              <a:ahLst/>
              <a:cxnLst/>
              <a:rect l="l" t="t" r="r" b="b"/>
              <a:pathLst>
                <a:path w="9110" h="9039" fill="none" extrusionOk="0">
                  <a:moveTo>
                    <a:pt x="7505" y="7449"/>
                  </a:moveTo>
                  <a:cubicBezTo>
                    <a:pt x="5985" y="8997"/>
                    <a:pt x="3195" y="9039"/>
                    <a:pt x="1633" y="7532"/>
                  </a:cubicBezTo>
                  <a:cubicBezTo>
                    <a:pt x="57" y="6012"/>
                    <a:pt x="1" y="3222"/>
                    <a:pt x="1507" y="1660"/>
                  </a:cubicBezTo>
                  <a:cubicBezTo>
                    <a:pt x="3000" y="84"/>
                    <a:pt x="5790" y="0"/>
                    <a:pt x="7380" y="1479"/>
                  </a:cubicBezTo>
                  <a:cubicBezTo>
                    <a:pt x="8956" y="2971"/>
                    <a:pt x="9109" y="5803"/>
                    <a:pt x="7505" y="7449"/>
                  </a:cubicBezTo>
                  <a:close/>
                </a:path>
              </a:pathLst>
            </a:custGeom>
            <a:solidFill>
              <a:schemeClr val="dk1"/>
            </a:solidFill>
            <a:ln w="83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rot="-278096">
              <a:off x="1633360" y="3097884"/>
              <a:ext cx="118774" cy="46086"/>
            </a:xfrm>
            <a:custGeom>
              <a:avLst/>
              <a:gdLst/>
              <a:ahLst/>
              <a:cxnLst/>
              <a:rect l="l" t="t" r="r" b="b"/>
              <a:pathLst>
                <a:path w="3237" h="1256" fill="none" extrusionOk="0">
                  <a:moveTo>
                    <a:pt x="1" y="1256"/>
                  </a:moveTo>
                  <a:cubicBezTo>
                    <a:pt x="349" y="739"/>
                    <a:pt x="893" y="335"/>
                    <a:pt x="1493" y="168"/>
                  </a:cubicBezTo>
                  <a:cubicBezTo>
                    <a:pt x="2079" y="0"/>
                    <a:pt x="2693" y="42"/>
                    <a:pt x="3237" y="279"/>
                  </a:cubicBezTo>
                </a:path>
              </a:pathLst>
            </a:custGeom>
            <a:solidFill>
              <a:schemeClr val="dk1"/>
            </a:solidFill>
            <a:ln w="83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rot="-278096">
              <a:off x="1714043" y="2856583"/>
              <a:ext cx="334782" cy="331700"/>
            </a:xfrm>
            <a:custGeom>
              <a:avLst/>
              <a:gdLst/>
              <a:ahLst/>
              <a:cxnLst/>
              <a:rect l="l" t="t" r="r" b="b"/>
              <a:pathLst>
                <a:path w="9124" h="9040" fill="none" extrusionOk="0">
                  <a:moveTo>
                    <a:pt x="7505" y="7449"/>
                  </a:moveTo>
                  <a:cubicBezTo>
                    <a:pt x="5985" y="8998"/>
                    <a:pt x="3195" y="9040"/>
                    <a:pt x="1633" y="7533"/>
                  </a:cubicBezTo>
                  <a:cubicBezTo>
                    <a:pt x="57" y="6013"/>
                    <a:pt x="1" y="3223"/>
                    <a:pt x="1507" y="1661"/>
                  </a:cubicBezTo>
                  <a:cubicBezTo>
                    <a:pt x="3000" y="85"/>
                    <a:pt x="5789" y="1"/>
                    <a:pt x="7380" y="1479"/>
                  </a:cubicBezTo>
                  <a:cubicBezTo>
                    <a:pt x="8970" y="2972"/>
                    <a:pt x="9123" y="5803"/>
                    <a:pt x="7505" y="7449"/>
                  </a:cubicBezTo>
                  <a:close/>
                </a:path>
              </a:pathLst>
            </a:custGeom>
            <a:solidFill>
              <a:schemeClr val="dk1"/>
            </a:solidFill>
            <a:ln w="83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p:nvPr/>
          </p:nvSpPr>
          <p:spPr>
            <a:xfrm rot="-278096">
              <a:off x="1381081" y="3183117"/>
              <a:ext cx="141816" cy="48141"/>
            </a:xfrm>
            <a:custGeom>
              <a:avLst/>
              <a:gdLst/>
              <a:ahLst/>
              <a:cxnLst/>
              <a:rect l="l" t="t" r="r" b="b"/>
              <a:pathLst>
                <a:path w="3865" h="1312" fill="none" extrusionOk="0">
                  <a:moveTo>
                    <a:pt x="3864" y="349"/>
                  </a:moveTo>
                  <a:cubicBezTo>
                    <a:pt x="3432" y="70"/>
                    <a:pt x="2860" y="1"/>
                    <a:pt x="2358" y="140"/>
                  </a:cubicBezTo>
                  <a:cubicBezTo>
                    <a:pt x="1842" y="294"/>
                    <a:pt x="1409" y="656"/>
                    <a:pt x="1075" y="1312"/>
                  </a:cubicBezTo>
                  <a:cubicBezTo>
                    <a:pt x="712" y="1047"/>
                    <a:pt x="363" y="782"/>
                    <a:pt x="1" y="517"/>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rot="-278096">
              <a:off x="1424425" y="3180563"/>
              <a:ext cx="16402" cy="25098"/>
            </a:xfrm>
            <a:custGeom>
              <a:avLst/>
              <a:gdLst/>
              <a:ahLst/>
              <a:cxnLst/>
              <a:rect l="l" t="t" r="r" b="b"/>
              <a:pathLst>
                <a:path w="447" h="684" fill="none" extrusionOk="0">
                  <a:moveTo>
                    <a:pt x="446" y="684"/>
                  </a:moveTo>
                  <a:cubicBezTo>
                    <a:pt x="307" y="460"/>
                    <a:pt x="167" y="237"/>
                    <a:pt x="0" y="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rot="-278096">
              <a:off x="1470252" y="3167084"/>
              <a:ext cx="3596" cy="17943"/>
            </a:xfrm>
            <a:custGeom>
              <a:avLst/>
              <a:gdLst/>
              <a:ahLst/>
              <a:cxnLst/>
              <a:rect l="l" t="t" r="r" b="b"/>
              <a:pathLst>
                <a:path w="98" h="489" fill="none" extrusionOk="0">
                  <a:moveTo>
                    <a:pt x="98" y="488"/>
                  </a:moveTo>
                  <a:cubicBezTo>
                    <a:pt x="70" y="335"/>
                    <a:pt x="28" y="167"/>
                    <a:pt x="0" y="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rot="-278096">
              <a:off x="1841070" y="3020275"/>
              <a:ext cx="135652" cy="41976"/>
            </a:xfrm>
            <a:custGeom>
              <a:avLst/>
              <a:gdLst/>
              <a:ahLst/>
              <a:cxnLst/>
              <a:rect l="l" t="t" r="r" b="b"/>
              <a:pathLst>
                <a:path w="3697" h="1144" fill="none" extrusionOk="0">
                  <a:moveTo>
                    <a:pt x="0" y="1144"/>
                  </a:moveTo>
                  <a:cubicBezTo>
                    <a:pt x="335" y="726"/>
                    <a:pt x="823" y="474"/>
                    <a:pt x="1353" y="433"/>
                  </a:cubicBezTo>
                  <a:cubicBezTo>
                    <a:pt x="1869" y="405"/>
                    <a:pt x="2413" y="614"/>
                    <a:pt x="2957" y="1102"/>
                  </a:cubicBezTo>
                  <a:cubicBezTo>
                    <a:pt x="3194" y="726"/>
                    <a:pt x="3459" y="363"/>
                    <a:pt x="3697" y="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rot="-278096">
              <a:off x="1919234" y="3011929"/>
              <a:ext cx="6678" cy="28730"/>
            </a:xfrm>
            <a:custGeom>
              <a:avLst/>
              <a:gdLst/>
              <a:ahLst/>
              <a:cxnLst/>
              <a:rect l="l" t="t" r="r" b="b"/>
              <a:pathLst>
                <a:path w="182" h="783" fill="none" extrusionOk="0">
                  <a:moveTo>
                    <a:pt x="0" y="782"/>
                  </a:moveTo>
                  <a:cubicBezTo>
                    <a:pt x="56" y="531"/>
                    <a:pt x="112" y="266"/>
                    <a:pt x="182" y="1"/>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rot="-278096">
              <a:off x="1878488" y="3021051"/>
              <a:ext cx="2605" cy="18970"/>
            </a:xfrm>
            <a:custGeom>
              <a:avLst/>
              <a:gdLst/>
              <a:ahLst/>
              <a:cxnLst/>
              <a:rect l="l" t="t" r="r" b="b"/>
              <a:pathLst>
                <a:path w="71" h="517" fill="none" extrusionOk="0">
                  <a:moveTo>
                    <a:pt x="70" y="516"/>
                  </a:moveTo>
                  <a:cubicBezTo>
                    <a:pt x="42" y="349"/>
                    <a:pt x="14" y="182"/>
                    <a:pt x="0" y="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8"/>
            <p:cNvSpPr/>
            <p:nvPr/>
          </p:nvSpPr>
          <p:spPr>
            <a:xfrm rot="-278096">
              <a:off x="1703064" y="3113927"/>
              <a:ext cx="79880" cy="101381"/>
            </a:xfrm>
            <a:custGeom>
              <a:avLst/>
              <a:gdLst/>
              <a:ahLst/>
              <a:cxnLst/>
              <a:rect l="l" t="t" r="r" b="b"/>
              <a:pathLst>
                <a:path w="2177" h="2763" fill="none" extrusionOk="0">
                  <a:moveTo>
                    <a:pt x="1" y="0"/>
                  </a:moveTo>
                  <a:cubicBezTo>
                    <a:pt x="726" y="405"/>
                    <a:pt x="1438" y="823"/>
                    <a:pt x="2177" y="1270"/>
                  </a:cubicBezTo>
                  <a:cubicBezTo>
                    <a:pt x="1759" y="1869"/>
                    <a:pt x="1215" y="2371"/>
                    <a:pt x="587" y="2762"/>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p:nvPr/>
          </p:nvSpPr>
          <p:spPr>
            <a:xfrm rot="-278096">
              <a:off x="1821313" y="3273805"/>
              <a:ext cx="66046" cy="38417"/>
            </a:xfrm>
            <a:custGeom>
              <a:avLst/>
              <a:gdLst/>
              <a:ahLst/>
              <a:cxnLst/>
              <a:rect l="l" t="t" r="r" b="b"/>
              <a:pathLst>
                <a:path w="1800" h="1047" extrusionOk="0">
                  <a:moveTo>
                    <a:pt x="1367" y="0"/>
                  </a:moveTo>
                  <a:cubicBezTo>
                    <a:pt x="1305" y="0"/>
                    <a:pt x="1235" y="5"/>
                    <a:pt x="1158" y="12"/>
                  </a:cubicBezTo>
                  <a:cubicBezTo>
                    <a:pt x="991" y="54"/>
                    <a:pt x="795" y="54"/>
                    <a:pt x="614" y="82"/>
                  </a:cubicBezTo>
                  <a:cubicBezTo>
                    <a:pt x="447" y="124"/>
                    <a:pt x="265" y="194"/>
                    <a:pt x="154" y="333"/>
                  </a:cubicBezTo>
                  <a:cubicBezTo>
                    <a:pt x="28" y="473"/>
                    <a:pt x="0" y="682"/>
                    <a:pt x="98" y="835"/>
                  </a:cubicBezTo>
                  <a:cubicBezTo>
                    <a:pt x="209" y="975"/>
                    <a:pt x="391" y="1030"/>
                    <a:pt x="572" y="1044"/>
                  </a:cubicBezTo>
                  <a:cubicBezTo>
                    <a:pt x="596" y="1046"/>
                    <a:pt x="619" y="1046"/>
                    <a:pt x="642" y="1046"/>
                  </a:cubicBezTo>
                  <a:cubicBezTo>
                    <a:pt x="893" y="1046"/>
                    <a:pt x="1123" y="978"/>
                    <a:pt x="1353" y="863"/>
                  </a:cubicBezTo>
                  <a:cubicBezTo>
                    <a:pt x="1493" y="793"/>
                    <a:pt x="1618" y="710"/>
                    <a:pt x="1702" y="570"/>
                  </a:cubicBezTo>
                  <a:cubicBezTo>
                    <a:pt x="1772" y="445"/>
                    <a:pt x="1800" y="277"/>
                    <a:pt x="1716" y="138"/>
                  </a:cubicBezTo>
                  <a:cubicBezTo>
                    <a:pt x="1654" y="35"/>
                    <a:pt x="1540" y="0"/>
                    <a:pt x="1367" y="0"/>
                  </a:cubicBezTo>
                  <a:close/>
                </a:path>
              </a:pathLst>
            </a:custGeom>
            <a:solidFill>
              <a:schemeClr val="dk1"/>
            </a:solid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rot="-278096">
              <a:off x="2060134" y="2884416"/>
              <a:ext cx="329645" cy="390078"/>
            </a:xfrm>
            <a:custGeom>
              <a:avLst/>
              <a:gdLst/>
              <a:ahLst/>
              <a:cxnLst/>
              <a:rect l="l" t="t" r="r" b="b"/>
              <a:pathLst>
                <a:path w="8984" h="10631" extrusionOk="0">
                  <a:moveTo>
                    <a:pt x="3969" y="1"/>
                  </a:moveTo>
                  <a:cubicBezTo>
                    <a:pt x="2434" y="1"/>
                    <a:pt x="884" y="716"/>
                    <a:pt x="1" y="1978"/>
                  </a:cubicBezTo>
                  <a:lnTo>
                    <a:pt x="154" y="9859"/>
                  </a:lnTo>
                  <a:cubicBezTo>
                    <a:pt x="1072" y="10368"/>
                    <a:pt x="2126" y="10630"/>
                    <a:pt x="3176" y="10630"/>
                  </a:cubicBezTo>
                  <a:cubicBezTo>
                    <a:pt x="4169" y="10630"/>
                    <a:pt x="5159" y="10396"/>
                    <a:pt x="6026" y="9915"/>
                  </a:cubicBezTo>
                  <a:cubicBezTo>
                    <a:pt x="7798" y="8924"/>
                    <a:pt x="8984" y="6902"/>
                    <a:pt x="8872" y="4851"/>
                  </a:cubicBezTo>
                  <a:cubicBezTo>
                    <a:pt x="8788" y="2815"/>
                    <a:pt x="7379" y="876"/>
                    <a:pt x="5441" y="234"/>
                  </a:cubicBezTo>
                  <a:cubicBezTo>
                    <a:pt x="4967" y="77"/>
                    <a:pt x="4469" y="1"/>
                    <a:pt x="3969" y="1"/>
                  </a:cubicBezTo>
                  <a:close/>
                </a:path>
              </a:pathLst>
            </a:custGeom>
            <a:solidFill>
              <a:srgbClr val="F29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rot="-278096">
              <a:off x="2134839" y="3001013"/>
              <a:ext cx="162805" cy="55846"/>
            </a:xfrm>
            <a:custGeom>
              <a:avLst/>
              <a:gdLst/>
              <a:ahLst/>
              <a:cxnLst/>
              <a:rect l="l" t="t" r="r" b="b"/>
              <a:pathLst>
                <a:path w="4437" h="1522" fill="none" extrusionOk="0">
                  <a:moveTo>
                    <a:pt x="4436" y="1521"/>
                  </a:moveTo>
                  <a:cubicBezTo>
                    <a:pt x="3334" y="335"/>
                    <a:pt x="1437" y="1"/>
                    <a:pt x="1" y="74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rot="-278096">
              <a:off x="2202571" y="3014637"/>
              <a:ext cx="23557" cy="121342"/>
            </a:xfrm>
            <a:custGeom>
              <a:avLst/>
              <a:gdLst/>
              <a:ahLst/>
              <a:cxnLst/>
              <a:rect l="l" t="t" r="r" b="b"/>
              <a:pathLst>
                <a:path w="642" h="3307" fill="none" extrusionOk="0">
                  <a:moveTo>
                    <a:pt x="223" y="0"/>
                  </a:moveTo>
                  <a:cubicBezTo>
                    <a:pt x="642" y="1074"/>
                    <a:pt x="572" y="2302"/>
                    <a:pt x="0" y="3306"/>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p:nvPr/>
          </p:nvSpPr>
          <p:spPr>
            <a:xfrm rot="-278096">
              <a:off x="2162354" y="3227065"/>
              <a:ext cx="109050" cy="144862"/>
            </a:xfrm>
            <a:custGeom>
              <a:avLst/>
              <a:gdLst/>
              <a:ahLst/>
              <a:cxnLst/>
              <a:rect l="l" t="t" r="r" b="b"/>
              <a:pathLst>
                <a:path w="2972" h="3948" fill="none" extrusionOk="0">
                  <a:moveTo>
                    <a:pt x="1786" y="0"/>
                  </a:moveTo>
                  <a:cubicBezTo>
                    <a:pt x="2553" y="530"/>
                    <a:pt x="2971" y="1479"/>
                    <a:pt x="2846" y="2413"/>
                  </a:cubicBezTo>
                  <a:cubicBezTo>
                    <a:pt x="2762" y="3013"/>
                    <a:pt x="2399" y="3641"/>
                    <a:pt x="1786" y="3780"/>
                  </a:cubicBezTo>
                  <a:cubicBezTo>
                    <a:pt x="1144" y="3947"/>
                    <a:pt x="474" y="3473"/>
                    <a:pt x="209" y="2873"/>
                  </a:cubicBezTo>
                  <a:cubicBezTo>
                    <a:pt x="0" y="2385"/>
                    <a:pt x="0" y="1827"/>
                    <a:pt x="98" y="1311"/>
                  </a:cubicBezTo>
                </a:path>
              </a:pathLst>
            </a:custGeom>
            <a:noFill/>
            <a:ln w="83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8"/>
            <p:cNvSpPr/>
            <p:nvPr/>
          </p:nvSpPr>
          <p:spPr>
            <a:xfrm rot="-278096">
              <a:off x="2233230" y="3736589"/>
              <a:ext cx="1055900" cy="1482560"/>
            </a:xfrm>
            <a:custGeom>
              <a:avLst/>
              <a:gdLst/>
              <a:ahLst/>
              <a:cxnLst/>
              <a:rect l="l" t="t" r="r" b="b"/>
              <a:pathLst>
                <a:path w="28777" h="40405" extrusionOk="0">
                  <a:moveTo>
                    <a:pt x="2721" y="1"/>
                  </a:moveTo>
                  <a:cubicBezTo>
                    <a:pt x="2721" y="1"/>
                    <a:pt x="782" y="10895"/>
                    <a:pt x="405" y="18497"/>
                  </a:cubicBezTo>
                  <a:cubicBezTo>
                    <a:pt x="1" y="26085"/>
                    <a:pt x="2065" y="33617"/>
                    <a:pt x="2065" y="33617"/>
                  </a:cubicBezTo>
                  <a:cubicBezTo>
                    <a:pt x="3125" y="35988"/>
                    <a:pt x="5022" y="37969"/>
                    <a:pt x="7338" y="39155"/>
                  </a:cubicBezTo>
                  <a:cubicBezTo>
                    <a:pt x="8969" y="39985"/>
                    <a:pt x="10791" y="40405"/>
                    <a:pt x="12609" y="40405"/>
                  </a:cubicBezTo>
                  <a:cubicBezTo>
                    <a:pt x="13387" y="40405"/>
                    <a:pt x="14165" y="40328"/>
                    <a:pt x="14926" y="40173"/>
                  </a:cubicBezTo>
                  <a:cubicBezTo>
                    <a:pt x="19320" y="39252"/>
                    <a:pt x="22849" y="35793"/>
                    <a:pt x="24941" y="31818"/>
                  </a:cubicBezTo>
                  <a:cubicBezTo>
                    <a:pt x="27033" y="27842"/>
                    <a:pt x="28093" y="23393"/>
                    <a:pt x="28777" y="18971"/>
                  </a:cubicBezTo>
                  <a:lnTo>
                    <a:pt x="18120" y="16962"/>
                  </a:lnTo>
                  <a:cubicBezTo>
                    <a:pt x="17632" y="18566"/>
                    <a:pt x="17018" y="20143"/>
                    <a:pt x="16307" y="21649"/>
                  </a:cubicBezTo>
                  <a:cubicBezTo>
                    <a:pt x="16028" y="22249"/>
                    <a:pt x="15707" y="22849"/>
                    <a:pt x="15247" y="23309"/>
                  </a:cubicBezTo>
                  <a:cubicBezTo>
                    <a:pt x="14832" y="23724"/>
                    <a:pt x="14267" y="24011"/>
                    <a:pt x="13694" y="24011"/>
                  </a:cubicBezTo>
                  <a:cubicBezTo>
                    <a:pt x="13612" y="24011"/>
                    <a:pt x="13529" y="24005"/>
                    <a:pt x="13447" y="23992"/>
                  </a:cubicBezTo>
                  <a:cubicBezTo>
                    <a:pt x="12764" y="23881"/>
                    <a:pt x="12206" y="23337"/>
                    <a:pt x="11899" y="22709"/>
                  </a:cubicBezTo>
                  <a:cubicBezTo>
                    <a:pt x="11578" y="22081"/>
                    <a:pt x="11494" y="21384"/>
                    <a:pt x="11411" y="20687"/>
                  </a:cubicBezTo>
                  <a:cubicBezTo>
                    <a:pt x="11020" y="17869"/>
                    <a:pt x="10644" y="15023"/>
                    <a:pt x="10253" y="12206"/>
                  </a:cubicBezTo>
                  <a:cubicBezTo>
                    <a:pt x="9988" y="10253"/>
                    <a:pt x="9723" y="8300"/>
                    <a:pt x="9081" y="6431"/>
                  </a:cubicBezTo>
                  <a:cubicBezTo>
                    <a:pt x="8454" y="4562"/>
                    <a:pt x="7435" y="2791"/>
                    <a:pt x="5873" y="1563"/>
                  </a:cubicBezTo>
                  <a:cubicBezTo>
                    <a:pt x="4939" y="838"/>
                    <a:pt x="3878" y="322"/>
                    <a:pt x="27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rot="-278096">
              <a:off x="2319040" y="4705474"/>
              <a:ext cx="948391" cy="512668"/>
            </a:xfrm>
            <a:custGeom>
              <a:avLst/>
              <a:gdLst/>
              <a:ahLst/>
              <a:cxnLst/>
              <a:rect l="l" t="t" r="r" b="b"/>
              <a:pathLst>
                <a:path w="25847" h="13972" extrusionOk="0">
                  <a:moveTo>
                    <a:pt x="25847" y="0"/>
                  </a:moveTo>
                  <a:lnTo>
                    <a:pt x="25847" y="0"/>
                  </a:lnTo>
                  <a:cubicBezTo>
                    <a:pt x="23838" y="2958"/>
                    <a:pt x="19528" y="8021"/>
                    <a:pt x="13293" y="8718"/>
                  </a:cubicBezTo>
                  <a:cubicBezTo>
                    <a:pt x="12810" y="8772"/>
                    <a:pt x="12333" y="8798"/>
                    <a:pt x="11864" y="8798"/>
                  </a:cubicBezTo>
                  <a:cubicBezTo>
                    <a:pt x="6737" y="8798"/>
                    <a:pt x="2479" y="5762"/>
                    <a:pt x="0" y="3488"/>
                  </a:cubicBezTo>
                  <a:lnTo>
                    <a:pt x="0" y="3488"/>
                  </a:lnTo>
                  <a:cubicBezTo>
                    <a:pt x="419" y="5733"/>
                    <a:pt x="809" y="7184"/>
                    <a:pt x="809" y="7184"/>
                  </a:cubicBezTo>
                  <a:cubicBezTo>
                    <a:pt x="1869" y="9555"/>
                    <a:pt x="3766" y="11536"/>
                    <a:pt x="6096" y="12722"/>
                  </a:cubicBezTo>
                  <a:cubicBezTo>
                    <a:pt x="7717" y="13552"/>
                    <a:pt x="9536" y="13972"/>
                    <a:pt x="11353" y="13972"/>
                  </a:cubicBezTo>
                  <a:cubicBezTo>
                    <a:pt x="12131" y="13972"/>
                    <a:pt x="12909" y="13895"/>
                    <a:pt x="13670" y="13740"/>
                  </a:cubicBezTo>
                  <a:cubicBezTo>
                    <a:pt x="18064" y="12819"/>
                    <a:pt x="21593" y="9360"/>
                    <a:pt x="23685" y="5385"/>
                  </a:cubicBezTo>
                  <a:cubicBezTo>
                    <a:pt x="24550" y="3655"/>
                    <a:pt x="25275" y="1870"/>
                    <a:pt x="25847" y="0"/>
                  </a:cubicBez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rot="-278096">
              <a:off x="2337420" y="4428429"/>
              <a:ext cx="980130" cy="796924"/>
            </a:xfrm>
            <a:custGeom>
              <a:avLst/>
              <a:gdLst/>
              <a:ahLst/>
              <a:cxnLst/>
              <a:rect l="l" t="t" r="r" b="b"/>
              <a:pathLst>
                <a:path w="26712" h="21719" fill="none" extrusionOk="0">
                  <a:moveTo>
                    <a:pt x="0" y="14647"/>
                  </a:moveTo>
                  <a:cubicBezTo>
                    <a:pt x="1060" y="17018"/>
                    <a:pt x="2957" y="18999"/>
                    <a:pt x="5273" y="20185"/>
                  </a:cubicBezTo>
                  <a:cubicBezTo>
                    <a:pt x="7602" y="21370"/>
                    <a:pt x="10322" y="21719"/>
                    <a:pt x="12861" y="21203"/>
                  </a:cubicBezTo>
                  <a:cubicBezTo>
                    <a:pt x="17255" y="20282"/>
                    <a:pt x="20784" y="16823"/>
                    <a:pt x="22876" y="12848"/>
                  </a:cubicBezTo>
                  <a:cubicBezTo>
                    <a:pt x="24968" y="8872"/>
                    <a:pt x="26028" y="4423"/>
                    <a:pt x="26712" y="1"/>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rot="-278096">
              <a:off x="2970210" y="3713147"/>
              <a:ext cx="471902" cy="364870"/>
            </a:xfrm>
            <a:custGeom>
              <a:avLst/>
              <a:gdLst/>
              <a:ahLst/>
              <a:cxnLst/>
              <a:rect l="l" t="t" r="r" b="b"/>
              <a:pathLst>
                <a:path w="12861" h="9944" extrusionOk="0">
                  <a:moveTo>
                    <a:pt x="7961" y="1"/>
                  </a:moveTo>
                  <a:cubicBezTo>
                    <a:pt x="7847" y="1"/>
                    <a:pt x="7733" y="16"/>
                    <a:pt x="7630" y="40"/>
                  </a:cubicBezTo>
                  <a:cubicBezTo>
                    <a:pt x="6793" y="249"/>
                    <a:pt x="6096" y="821"/>
                    <a:pt x="5440" y="1365"/>
                  </a:cubicBezTo>
                  <a:cubicBezTo>
                    <a:pt x="3766" y="2746"/>
                    <a:pt x="2079" y="4127"/>
                    <a:pt x="405" y="5494"/>
                  </a:cubicBezTo>
                  <a:lnTo>
                    <a:pt x="0" y="7210"/>
                  </a:lnTo>
                  <a:lnTo>
                    <a:pt x="5315" y="9944"/>
                  </a:lnTo>
                  <a:lnTo>
                    <a:pt x="7770" y="8103"/>
                  </a:lnTo>
                  <a:cubicBezTo>
                    <a:pt x="8732" y="7572"/>
                    <a:pt x="9694" y="7056"/>
                    <a:pt x="10573" y="6443"/>
                  </a:cubicBezTo>
                  <a:cubicBezTo>
                    <a:pt x="10755" y="6317"/>
                    <a:pt x="10950" y="6178"/>
                    <a:pt x="11047" y="6010"/>
                  </a:cubicBezTo>
                  <a:cubicBezTo>
                    <a:pt x="11173" y="5815"/>
                    <a:pt x="11201" y="5564"/>
                    <a:pt x="11089" y="5397"/>
                  </a:cubicBezTo>
                  <a:cubicBezTo>
                    <a:pt x="10977" y="5228"/>
                    <a:pt x="10786" y="5170"/>
                    <a:pt x="10580" y="5170"/>
                  </a:cubicBezTo>
                  <a:cubicBezTo>
                    <a:pt x="10429" y="5170"/>
                    <a:pt x="10269" y="5202"/>
                    <a:pt x="10127" y="5243"/>
                  </a:cubicBezTo>
                  <a:cubicBezTo>
                    <a:pt x="9932" y="5285"/>
                    <a:pt x="9722" y="5355"/>
                    <a:pt x="9527" y="5410"/>
                  </a:cubicBezTo>
                  <a:cubicBezTo>
                    <a:pt x="10545" y="4741"/>
                    <a:pt x="11522" y="4016"/>
                    <a:pt x="12442" y="3221"/>
                  </a:cubicBezTo>
                  <a:cubicBezTo>
                    <a:pt x="12652" y="3039"/>
                    <a:pt x="12861" y="2830"/>
                    <a:pt x="12861" y="2551"/>
                  </a:cubicBezTo>
                  <a:cubicBezTo>
                    <a:pt x="12847" y="2272"/>
                    <a:pt x="12568" y="2049"/>
                    <a:pt x="12289" y="1993"/>
                  </a:cubicBezTo>
                  <a:cubicBezTo>
                    <a:pt x="12234" y="1983"/>
                    <a:pt x="12180" y="1978"/>
                    <a:pt x="12126" y="1978"/>
                  </a:cubicBezTo>
                  <a:cubicBezTo>
                    <a:pt x="11892" y="1978"/>
                    <a:pt x="11665" y="2065"/>
                    <a:pt x="11438" y="2133"/>
                  </a:cubicBezTo>
                  <a:cubicBezTo>
                    <a:pt x="10908" y="2328"/>
                    <a:pt x="10392" y="2523"/>
                    <a:pt x="9890" y="2746"/>
                  </a:cubicBezTo>
                  <a:cubicBezTo>
                    <a:pt x="10071" y="2551"/>
                    <a:pt x="10266" y="2370"/>
                    <a:pt x="10462" y="2188"/>
                  </a:cubicBezTo>
                  <a:cubicBezTo>
                    <a:pt x="10657" y="1993"/>
                    <a:pt x="10838" y="1784"/>
                    <a:pt x="10950" y="1519"/>
                  </a:cubicBezTo>
                  <a:cubicBezTo>
                    <a:pt x="11047" y="1254"/>
                    <a:pt x="11020" y="933"/>
                    <a:pt x="10810" y="752"/>
                  </a:cubicBezTo>
                  <a:cubicBezTo>
                    <a:pt x="10695" y="655"/>
                    <a:pt x="10552" y="618"/>
                    <a:pt x="10398" y="618"/>
                  </a:cubicBezTo>
                  <a:cubicBezTo>
                    <a:pt x="10198" y="618"/>
                    <a:pt x="9982" y="681"/>
                    <a:pt x="9792" y="752"/>
                  </a:cubicBezTo>
                  <a:cubicBezTo>
                    <a:pt x="9095" y="1017"/>
                    <a:pt x="8439" y="1324"/>
                    <a:pt x="7797" y="1700"/>
                  </a:cubicBezTo>
                  <a:cubicBezTo>
                    <a:pt x="7965" y="1505"/>
                    <a:pt x="8146" y="1310"/>
                    <a:pt x="8314" y="1100"/>
                  </a:cubicBezTo>
                  <a:cubicBezTo>
                    <a:pt x="8495" y="891"/>
                    <a:pt x="8676" y="612"/>
                    <a:pt x="8593" y="333"/>
                  </a:cubicBezTo>
                  <a:cubicBezTo>
                    <a:pt x="8504" y="87"/>
                    <a:pt x="8234" y="1"/>
                    <a:pt x="7961" y="1"/>
                  </a:cubicBezTo>
                  <a:close/>
                </a:path>
              </a:pathLst>
            </a:custGeom>
            <a:solidFill>
              <a:srgbClr val="F29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rot="-278096">
              <a:off x="2868426" y="3791291"/>
              <a:ext cx="411543" cy="614342"/>
            </a:xfrm>
            <a:custGeom>
              <a:avLst/>
              <a:gdLst/>
              <a:ahLst/>
              <a:cxnLst/>
              <a:rect l="l" t="t" r="r" b="b"/>
              <a:pathLst>
                <a:path w="11216" h="16743" extrusionOk="0">
                  <a:moveTo>
                    <a:pt x="1788" y="0"/>
                  </a:moveTo>
                  <a:cubicBezTo>
                    <a:pt x="1727" y="0"/>
                    <a:pt x="1665" y="10"/>
                    <a:pt x="1605" y="33"/>
                  </a:cubicBezTo>
                  <a:cubicBezTo>
                    <a:pt x="1131" y="200"/>
                    <a:pt x="1117" y="856"/>
                    <a:pt x="1187" y="1344"/>
                  </a:cubicBezTo>
                  <a:cubicBezTo>
                    <a:pt x="1745" y="5821"/>
                    <a:pt x="1312" y="10410"/>
                    <a:pt x="1" y="14720"/>
                  </a:cubicBezTo>
                  <a:lnTo>
                    <a:pt x="10658" y="16743"/>
                  </a:lnTo>
                  <a:cubicBezTo>
                    <a:pt x="11216" y="13158"/>
                    <a:pt x="11146" y="9699"/>
                    <a:pt x="10951" y="6282"/>
                  </a:cubicBezTo>
                  <a:lnTo>
                    <a:pt x="9333" y="6254"/>
                  </a:lnTo>
                  <a:cubicBezTo>
                    <a:pt x="8208" y="4680"/>
                    <a:pt x="6294" y="3720"/>
                    <a:pt x="4363" y="3720"/>
                  </a:cubicBezTo>
                  <a:cubicBezTo>
                    <a:pt x="4257" y="3720"/>
                    <a:pt x="4152" y="3723"/>
                    <a:pt x="4046" y="3729"/>
                  </a:cubicBezTo>
                  <a:cubicBezTo>
                    <a:pt x="3865" y="2557"/>
                    <a:pt x="3363" y="1483"/>
                    <a:pt x="2651" y="549"/>
                  </a:cubicBezTo>
                  <a:cubicBezTo>
                    <a:pt x="2429" y="279"/>
                    <a:pt x="2108" y="0"/>
                    <a:pt x="1788" y="0"/>
                  </a:cubicBezTo>
                  <a:close/>
                </a:path>
              </a:pathLst>
            </a:custGeom>
            <a:solidFill>
              <a:srgbClr val="F29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rot="-278096">
              <a:off x="2865383" y="3790285"/>
              <a:ext cx="342451" cy="544076"/>
            </a:xfrm>
            <a:custGeom>
              <a:avLst/>
              <a:gdLst/>
              <a:ahLst/>
              <a:cxnLst/>
              <a:rect l="l" t="t" r="r" b="b"/>
              <a:pathLst>
                <a:path w="9333" h="14828" fill="none" extrusionOk="0">
                  <a:moveTo>
                    <a:pt x="9333" y="6361"/>
                  </a:moveTo>
                  <a:cubicBezTo>
                    <a:pt x="8147" y="4701"/>
                    <a:pt x="6083" y="3724"/>
                    <a:pt x="4046" y="3836"/>
                  </a:cubicBezTo>
                  <a:cubicBezTo>
                    <a:pt x="3865" y="2664"/>
                    <a:pt x="3363" y="1590"/>
                    <a:pt x="2651" y="656"/>
                  </a:cubicBezTo>
                  <a:cubicBezTo>
                    <a:pt x="2386" y="335"/>
                    <a:pt x="1982" y="0"/>
                    <a:pt x="1605" y="140"/>
                  </a:cubicBezTo>
                  <a:cubicBezTo>
                    <a:pt x="1131" y="307"/>
                    <a:pt x="1117" y="963"/>
                    <a:pt x="1187" y="1451"/>
                  </a:cubicBezTo>
                  <a:cubicBezTo>
                    <a:pt x="1745" y="5928"/>
                    <a:pt x="1312" y="10517"/>
                    <a:pt x="1" y="14827"/>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rot="-278096">
              <a:off x="3163323" y="3810543"/>
              <a:ext cx="165336" cy="82411"/>
            </a:xfrm>
            <a:custGeom>
              <a:avLst/>
              <a:gdLst/>
              <a:ahLst/>
              <a:cxnLst/>
              <a:rect l="l" t="t" r="r" b="b"/>
              <a:pathLst>
                <a:path w="4506" h="2246" fill="none" extrusionOk="0">
                  <a:moveTo>
                    <a:pt x="0" y="2246"/>
                  </a:moveTo>
                  <a:cubicBezTo>
                    <a:pt x="1353" y="1521"/>
                    <a:pt x="3083" y="614"/>
                    <a:pt x="4506" y="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rot="-278096">
              <a:off x="3114683" y="3777196"/>
              <a:ext cx="135652" cy="90117"/>
            </a:xfrm>
            <a:custGeom>
              <a:avLst/>
              <a:gdLst/>
              <a:ahLst/>
              <a:cxnLst/>
              <a:rect l="l" t="t" r="r" b="b"/>
              <a:pathLst>
                <a:path w="3697" h="2456" fill="none" extrusionOk="0">
                  <a:moveTo>
                    <a:pt x="0" y="2455"/>
                  </a:moveTo>
                  <a:cubicBezTo>
                    <a:pt x="1186" y="1604"/>
                    <a:pt x="2413" y="712"/>
                    <a:pt x="3696" y="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8"/>
            <p:cNvSpPr/>
            <p:nvPr/>
          </p:nvSpPr>
          <p:spPr>
            <a:xfrm rot="-278096">
              <a:off x="3069583" y="3707511"/>
              <a:ext cx="369567" cy="298934"/>
            </a:xfrm>
            <a:custGeom>
              <a:avLst/>
              <a:gdLst/>
              <a:ahLst/>
              <a:cxnLst/>
              <a:rect l="l" t="t" r="r" b="b"/>
              <a:pathLst>
                <a:path w="10072" h="8147" fill="none" extrusionOk="0">
                  <a:moveTo>
                    <a:pt x="1" y="3571"/>
                  </a:moveTo>
                  <a:cubicBezTo>
                    <a:pt x="894" y="2860"/>
                    <a:pt x="1758" y="2121"/>
                    <a:pt x="2651" y="1409"/>
                  </a:cubicBezTo>
                  <a:cubicBezTo>
                    <a:pt x="3307" y="865"/>
                    <a:pt x="4004" y="293"/>
                    <a:pt x="4841" y="84"/>
                  </a:cubicBezTo>
                  <a:cubicBezTo>
                    <a:pt x="5190" y="1"/>
                    <a:pt x="5678" y="28"/>
                    <a:pt x="5804" y="377"/>
                  </a:cubicBezTo>
                  <a:cubicBezTo>
                    <a:pt x="5887" y="656"/>
                    <a:pt x="5706" y="935"/>
                    <a:pt x="5525" y="1144"/>
                  </a:cubicBezTo>
                  <a:cubicBezTo>
                    <a:pt x="5357" y="1354"/>
                    <a:pt x="5176" y="1549"/>
                    <a:pt x="5008" y="1744"/>
                  </a:cubicBezTo>
                  <a:lnTo>
                    <a:pt x="5008" y="1744"/>
                  </a:lnTo>
                  <a:cubicBezTo>
                    <a:pt x="5650" y="1381"/>
                    <a:pt x="6306" y="1061"/>
                    <a:pt x="7003" y="796"/>
                  </a:cubicBezTo>
                  <a:cubicBezTo>
                    <a:pt x="7338" y="684"/>
                    <a:pt x="7756" y="572"/>
                    <a:pt x="8021" y="796"/>
                  </a:cubicBezTo>
                  <a:cubicBezTo>
                    <a:pt x="8231" y="977"/>
                    <a:pt x="8258" y="1312"/>
                    <a:pt x="8161" y="1563"/>
                  </a:cubicBezTo>
                  <a:cubicBezTo>
                    <a:pt x="8049" y="1828"/>
                    <a:pt x="7868" y="2037"/>
                    <a:pt x="7673" y="2232"/>
                  </a:cubicBezTo>
                  <a:cubicBezTo>
                    <a:pt x="7477" y="2428"/>
                    <a:pt x="7282" y="2595"/>
                    <a:pt x="7101" y="2790"/>
                  </a:cubicBezTo>
                  <a:cubicBezTo>
                    <a:pt x="7603" y="2567"/>
                    <a:pt x="8119" y="2372"/>
                    <a:pt x="8649" y="2177"/>
                  </a:cubicBezTo>
                  <a:cubicBezTo>
                    <a:pt x="8928" y="2093"/>
                    <a:pt x="9207" y="1981"/>
                    <a:pt x="9500" y="2037"/>
                  </a:cubicBezTo>
                  <a:cubicBezTo>
                    <a:pt x="9779" y="2093"/>
                    <a:pt x="10058" y="2316"/>
                    <a:pt x="10072" y="2595"/>
                  </a:cubicBezTo>
                  <a:cubicBezTo>
                    <a:pt x="10072" y="2874"/>
                    <a:pt x="9863" y="3083"/>
                    <a:pt x="9653" y="3265"/>
                  </a:cubicBezTo>
                  <a:cubicBezTo>
                    <a:pt x="8733" y="4060"/>
                    <a:pt x="7756" y="4799"/>
                    <a:pt x="6738" y="5454"/>
                  </a:cubicBezTo>
                  <a:cubicBezTo>
                    <a:pt x="6933" y="5399"/>
                    <a:pt x="7143" y="5329"/>
                    <a:pt x="7338" y="5287"/>
                  </a:cubicBezTo>
                  <a:cubicBezTo>
                    <a:pt x="7673" y="5189"/>
                    <a:pt x="8105" y="5148"/>
                    <a:pt x="8300" y="5441"/>
                  </a:cubicBezTo>
                  <a:cubicBezTo>
                    <a:pt x="8412" y="5608"/>
                    <a:pt x="8384" y="5859"/>
                    <a:pt x="8258" y="6054"/>
                  </a:cubicBezTo>
                  <a:cubicBezTo>
                    <a:pt x="8161" y="6222"/>
                    <a:pt x="7966" y="6361"/>
                    <a:pt x="7784" y="6487"/>
                  </a:cubicBezTo>
                  <a:cubicBezTo>
                    <a:pt x="6905" y="7100"/>
                    <a:pt x="5943" y="7616"/>
                    <a:pt x="4981" y="8147"/>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8"/>
            <p:cNvSpPr/>
            <p:nvPr/>
          </p:nvSpPr>
          <p:spPr>
            <a:xfrm rot="-278096">
              <a:off x="3100077" y="3858873"/>
              <a:ext cx="127470" cy="124388"/>
            </a:xfrm>
            <a:custGeom>
              <a:avLst/>
              <a:gdLst/>
              <a:ahLst/>
              <a:cxnLst/>
              <a:rect l="l" t="t" r="r" b="b"/>
              <a:pathLst>
                <a:path w="3474" h="3390" fill="none" extrusionOk="0">
                  <a:moveTo>
                    <a:pt x="0" y="0"/>
                  </a:moveTo>
                  <a:cubicBezTo>
                    <a:pt x="1214" y="530"/>
                    <a:pt x="2846" y="1534"/>
                    <a:pt x="3474" y="339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rot="-278096">
              <a:off x="2859353" y="4296038"/>
              <a:ext cx="463206" cy="189003"/>
            </a:xfrm>
            <a:custGeom>
              <a:avLst/>
              <a:gdLst/>
              <a:ahLst/>
              <a:cxnLst/>
              <a:rect l="l" t="t" r="r" b="b"/>
              <a:pathLst>
                <a:path w="12624" h="5151" extrusionOk="0">
                  <a:moveTo>
                    <a:pt x="1951" y="0"/>
                  </a:moveTo>
                  <a:cubicBezTo>
                    <a:pt x="1650" y="0"/>
                    <a:pt x="1348" y="7"/>
                    <a:pt x="1046" y="19"/>
                  </a:cubicBezTo>
                  <a:cubicBezTo>
                    <a:pt x="544" y="47"/>
                    <a:pt x="126" y="423"/>
                    <a:pt x="70" y="953"/>
                  </a:cubicBezTo>
                  <a:cubicBezTo>
                    <a:pt x="70" y="995"/>
                    <a:pt x="56" y="1065"/>
                    <a:pt x="56" y="1121"/>
                  </a:cubicBezTo>
                  <a:cubicBezTo>
                    <a:pt x="0" y="1651"/>
                    <a:pt x="363" y="2097"/>
                    <a:pt x="865" y="2209"/>
                  </a:cubicBezTo>
                  <a:cubicBezTo>
                    <a:pt x="4310" y="2864"/>
                    <a:pt x="7686" y="3841"/>
                    <a:pt x="10964" y="5082"/>
                  </a:cubicBezTo>
                  <a:cubicBezTo>
                    <a:pt x="11088" y="5128"/>
                    <a:pt x="11213" y="5150"/>
                    <a:pt x="11336" y="5150"/>
                  </a:cubicBezTo>
                  <a:cubicBezTo>
                    <a:pt x="11807" y="5150"/>
                    <a:pt x="12231" y="4830"/>
                    <a:pt x="12331" y="4343"/>
                  </a:cubicBezTo>
                  <a:lnTo>
                    <a:pt x="12526" y="3367"/>
                  </a:lnTo>
                  <a:cubicBezTo>
                    <a:pt x="12624" y="2920"/>
                    <a:pt x="12401" y="2446"/>
                    <a:pt x="11982" y="2251"/>
                  </a:cubicBezTo>
                  <a:cubicBezTo>
                    <a:pt x="8839" y="801"/>
                    <a:pt x="5402"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rot="-278096">
              <a:off x="2859383" y="4291083"/>
              <a:ext cx="463206" cy="199644"/>
            </a:xfrm>
            <a:custGeom>
              <a:avLst/>
              <a:gdLst/>
              <a:ahLst/>
              <a:cxnLst/>
              <a:rect l="l" t="t" r="r" b="b"/>
              <a:pathLst>
                <a:path w="12624" h="5441" fill="none" extrusionOk="0">
                  <a:moveTo>
                    <a:pt x="11982" y="2386"/>
                  </a:moveTo>
                  <a:cubicBezTo>
                    <a:pt x="8565" y="809"/>
                    <a:pt x="4799" y="0"/>
                    <a:pt x="1046" y="154"/>
                  </a:cubicBezTo>
                  <a:cubicBezTo>
                    <a:pt x="544" y="182"/>
                    <a:pt x="126" y="558"/>
                    <a:pt x="70" y="1088"/>
                  </a:cubicBezTo>
                  <a:cubicBezTo>
                    <a:pt x="70" y="1130"/>
                    <a:pt x="56" y="1200"/>
                    <a:pt x="56" y="1256"/>
                  </a:cubicBezTo>
                  <a:cubicBezTo>
                    <a:pt x="0" y="1786"/>
                    <a:pt x="363" y="2232"/>
                    <a:pt x="865" y="2344"/>
                  </a:cubicBezTo>
                  <a:cubicBezTo>
                    <a:pt x="4310" y="2999"/>
                    <a:pt x="7686" y="3976"/>
                    <a:pt x="10964" y="5217"/>
                  </a:cubicBezTo>
                  <a:cubicBezTo>
                    <a:pt x="11564" y="5440"/>
                    <a:pt x="12205" y="5092"/>
                    <a:pt x="12331" y="4478"/>
                  </a:cubicBezTo>
                  <a:lnTo>
                    <a:pt x="12526" y="3502"/>
                  </a:lnTo>
                  <a:cubicBezTo>
                    <a:pt x="12624" y="3055"/>
                    <a:pt x="12401" y="2581"/>
                    <a:pt x="11982" y="2386"/>
                  </a:cubicBezTo>
                  <a:close/>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p:nvPr/>
          </p:nvSpPr>
          <p:spPr>
            <a:xfrm rot="-278096">
              <a:off x="760648" y="4032290"/>
              <a:ext cx="605536" cy="1114791"/>
            </a:xfrm>
            <a:custGeom>
              <a:avLst/>
              <a:gdLst/>
              <a:ahLst/>
              <a:cxnLst/>
              <a:rect l="l" t="t" r="r" b="b"/>
              <a:pathLst>
                <a:path w="16503" h="30382" extrusionOk="0">
                  <a:moveTo>
                    <a:pt x="11885" y="1"/>
                  </a:moveTo>
                  <a:cubicBezTo>
                    <a:pt x="7366" y="2930"/>
                    <a:pt x="3655" y="7226"/>
                    <a:pt x="1870" y="12318"/>
                  </a:cubicBezTo>
                  <a:cubicBezTo>
                    <a:pt x="1" y="17674"/>
                    <a:pt x="419" y="23881"/>
                    <a:pt x="3474" y="28665"/>
                  </a:cubicBezTo>
                  <a:cubicBezTo>
                    <a:pt x="3839" y="29213"/>
                    <a:pt x="4241" y="29773"/>
                    <a:pt x="4690" y="30265"/>
                  </a:cubicBezTo>
                  <a:lnTo>
                    <a:pt x="4690" y="30265"/>
                  </a:lnTo>
                  <a:cubicBezTo>
                    <a:pt x="5777" y="29443"/>
                    <a:pt x="12229" y="24319"/>
                    <a:pt x="14270" y="17060"/>
                  </a:cubicBezTo>
                  <a:cubicBezTo>
                    <a:pt x="16502" y="9137"/>
                    <a:pt x="11885" y="1"/>
                    <a:pt x="11885" y="1"/>
                  </a:cubicBezTo>
                  <a:close/>
                  <a:moveTo>
                    <a:pt x="4690" y="30265"/>
                  </a:moveTo>
                  <a:cubicBezTo>
                    <a:pt x="4589" y="30342"/>
                    <a:pt x="4534" y="30381"/>
                    <a:pt x="4534" y="30381"/>
                  </a:cubicBezTo>
                  <a:lnTo>
                    <a:pt x="4785" y="30367"/>
                  </a:lnTo>
                  <a:cubicBezTo>
                    <a:pt x="4753" y="30333"/>
                    <a:pt x="4722" y="30299"/>
                    <a:pt x="4690" y="302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8"/>
            <p:cNvSpPr/>
            <p:nvPr/>
          </p:nvSpPr>
          <p:spPr>
            <a:xfrm rot="-278096">
              <a:off x="971783" y="5151789"/>
              <a:ext cx="9760" cy="3633"/>
            </a:xfrm>
            <a:custGeom>
              <a:avLst/>
              <a:gdLst/>
              <a:ahLst/>
              <a:cxnLst/>
              <a:rect l="l" t="t" r="r" b="b"/>
              <a:pathLst>
                <a:path w="266" h="99" extrusionOk="0">
                  <a:moveTo>
                    <a:pt x="154" y="0"/>
                  </a:moveTo>
                  <a:cubicBezTo>
                    <a:pt x="70" y="70"/>
                    <a:pt x="0" y="98"/>
                    <a:pt x="0" y="98"/>
                  </a:cubicBezTo>
                  <a:lnTo>
                    <a:pt x="265" y="98"/>
                  </a:lnTo>
                  <a:lnTo>
                    <a:pt x="154" y="0"/>
                  </a:lnTo>
                  <a:close/>
                </a:path>
              </a:pathLst>
            </a:custGeom>
            <a:solidFill>
              <a:srgbClr val="3F31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8"/>
            <p:cNvSpPr/>
            <p:nvPr/>
          </p:nvSpPr>
          <p:spPr>
            <a:xfrm rot="-278096">
              <a:off x="840988" y="4895514"/>
              <a:ext cx="270277" cy="255930"/>
            </a:xfrm>
            <a:custGeom>
              <a:avLst/>
              <a:gdLst/>
              <a:ahLst/>
              <a:cxnLst/>
              <a:rect l="l" t="t" r="r" b="b"/>
              <a:pathLst>
                <a:path w="7366" h="6975" extrusionOk="0">
                  <a:moveTo>
                    <a:pt x="0" y="0"/>
                  </a:moveTo>
                  <a:lnTo>
                    <a:pt x="0" y="0"/>
                  </a:lnTo>
                  <a:cubicBezTo>
                    <a:pt x="433" y="1897"/>
                    <a:pt x="1172" y="3710"/>
                    <a:pt x="2232" y="5370"/>
                  </a:cubicBezTo>
                  <a:cubicBezTo>
                    <a:pt x="2595" y="5928"/>
                    <a:pt x="2999" y="6458"/>
                    <a:pt x="3446" y="6974"/>
                  </a:cubicBezTo>
                  <a:cubicBezTo>
                    <a:pt x="3920" y="6598"/>
                    <a:pt x="5552" y="5315"/>
                    <a:pt x="7365" y="3348"/>
                  </a:cubicBezTo>
                  <a:cubicBezTo>
                    <a:pt x="4032" y="3041"/>
                    <a:pt x="1507" y="1325"/>
                    <a:pt x="0" y="0"/>
                  </a:cubicBez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rot="-278096">
              <a:off x="1101845" y="3794681"/>
              <a:ext cx="1430530" cy="2131870"/>
            </a:xfrm>
            <a:custGeom>
              <a:avLst/>
              <a:gdLst/>
              <a:ahLst/>
              <a:cxnLst/>
              <a:rect l="l" t="t" r="r" b="b"/>
              <a:pathLst>
                <a:path w="38987" h="58101" extrusionOk="0">
                  <a:moveTo>
                    <a:pt x="31998" y="1"/>
                  </a:moveTo>
                  <a:lnTo>
                    <a:pt x="19751" y="6822"/>
                  </a:lnTo>
                  <a:lnTo>
                    <a:pt x="7811" y="2414"/>
                  </a:lnTo>
                  <a:cubicBezTo>
                    <a:pt x="6472" y="2986"/>
                    <a:pt x="5161" y="3655"/>
                    <a:pt x="3920" y="4395"/>
                  </a:cubicBezTo>
                  <a:cubicBezTo>
                    <a:pt x="3697" y="4534"/>
                    <a:pt x="3473" y="4674"/>
                    <a:pt x="3250" y="4841"/>
                  </a:cubicBezTo>
                  <a:cubicBezTo>
                    <a:pt x="3501" y="9263"/>
                    <a:pt x="3529" y="13698"/>
                    <a:pt x="3320" y="18120"/>
                  </a:cubicBezTo>
                  <a:cubicBezTo>
                    <a:pt x="2511" y="29711"/>
                    <a:pt x="1381" y="41107"/>
                    <a:pt x="0" y="52434"/>
                  </a:cubicBezTo>
                  <a:cubicBezTo>
                    <a:pt x="7756" y="55977"/>
                    <a:pt x="16320" y="57888"/>
                    <a:pt x="24857" y="58083"/>
                  </a:cubicBezTo>
                  <a:cubicBezTo>
                    <a:pt x="25358" y="58095"/>
                    <a:pt x="25859" y="58101"/>
                    <a:pt x="26361" y="58101"/>
                  </a:cubicBezTo>
                  <a:cubicBezTo>
                    <a:pt x="30580" y="58101"/>
                    <a:pt x="34815" y="57674"/>
                    <a:pt x="38917" y="56702"/>
                  </a:cubicBezTo>
                  <a:cubicBezTo>
                    <a:pt x="38987" y="42251"/>
                    <a:pt x="37717" y="27759"/>
                    <a:pt x="34983" y="13252"/>
                  </a:cubicBezTo>
                  <a:cubicBezTo>
                    <a:pt x="34467" y="9026"/>
                    <a:pt x="34244" y="4743"/>
                    <a:pt x="34314" y="517"/>
                  </a:cubicBezTo>
                  <a:cubicBezTo>
                    <a:pt x="33560" y="280"/>
                    <a:pt x="32779" y="126"/>
                    <a:pt x="31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8"/>
            <p:cNvSpPr/>
            <p:nvPr/>
          </p:nvSpPr>
          <p:spPr>
            <a:xfrm rot="-278096">
              <a:off x="1121894" y="4511228"/>
              <a:ext cx="121305" cy="1259066"/>
            </a:xfrm>
            <a:custGeom>
              <a:avLst/>
              <a:gdLst/>
              <a:ahLst/>
              <a:cxnLst/>
              <a:rect l="l" t="t" r="r" b="b"/>
              <a:pathLst>
                <a:path w="3306" h="34314" fill="none" extrusionOk="0">
                  <a:moveTo>
                    <a:pt x="3306" y="0"/>
                  </a:moveTo>
                  <a:cubicBezTo>
                    <a:pt x="2511" y="11591"/>
                    <a:pt x="1381" y="22973"/>
                    <a:pt x="0" y="34314"/>
                  </a:cubicBezTo>
                </a:path>
              </a:pathLst>
            </a:custGeom>
            <a:noFill/>
            <a:ln w="4175" cap="rnd" cmpd="sng">
              <a:solidFill>
                <a:srgbClr val="2F28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rot="-278096">
              <a:off x="2400849" y="4227332"/>
              <a:ext cx="146917" cy="1594289"/>
            </a:xfrm>
            <a:custGeom>
              <a:avLst/>
              <a:gdLst/>
              <a:ahLst/>
              <a:cxnLst/>
              <a:rect l="l" t="t" r="r" b="b"/>
              <a:pathLst>
                <a:path w="4004" h="43450" fill="none" extrusionOk="0">
                  <a:moveTo>
                    <a:pt x="3934" y="43450"/>
                  </a:moveTo>
                  <a:cubicBezTo>
                    <a:pt x="4004" y="28999"/>
                    <a:pt x="2734" y="14507"/>
                    <a:pt x="0" y="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rot="-278096">
              <a:off x="1319715" y="3790626"/>
              <a:ext cx="887004" cy="430403"/>
            </a:xfrm>
            <a:custGeom>
              <a:avLst/>
              <a:gdLst/>
              <a:ahLst/>
              <a:cxnLst/>
              <a:rect l="l" t="t" r="r" b="b"/>
              <a:pathLst>
                <a:path w="24174" h="11730" extrusionOk="0">
                  <a:moveTo>
                    <a:pt x="22806" y="0"/>
                  </a:moveTo>
                  <a:lnTo>
                    <a:pt x="14842" y="6668"/>
                  </a:lnTo>
                  <a:lnTo>
                    <a:pt x="1074" y="2148"/>
                  </a:lnTo>
                  <a:cubicBezTo>
                    <a:pt x="698" y="2288"/>
                    <a:pt x="349" y="2427"/>
                    <a:pt x="0" y="2567"/>
                  </a:cubicBezTo>
                  <a:cubicBezTo>
                    <a:pt x="1284" y="4868"/>
                    <a:pt x="2790" y="7044"/>
                    <a:pt x="4785" y="8732"/>
                  </a:cubicBezTo>
                  <a:cubicBezTo>
                    <a:pt x="6892" y="10523"/>
                    <a:pt x="9571" y="11730"/>
                    <a:pt x="12317" y="11730"/>
                  </a:cubicBezTo>
                  <a:cubicBezTo>
                    <a:pt x="12480" y="11730"/>
                    <a:pt x="12642" y="11726"/>
                    <a:pt x="12805" y="11717"/>
                  </a:cubicBezTo>
                  <a:cubicBezTo>
                    <a:pt x="15874" y="11550"/>
                    <a:pt x="18719" y="9806"/>
                    <a:pt x="20672" y="7435"/>
                  </a:cubicBezTo>
                  <a:cubicBezTo>
                    <a:pt x="22388" y="5343"/>
                    <a:pt x="23476" y="2804"/>
                    <a:pt x="24173" y="168"/>
                  </a:cubicBezTo>
                  <a:cubicBezTo>
                    <a:pt x="23713" y="84"/>
                    <a:pt x="23267" y="42"/>
                    <a:pt x="228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8"/>
            <p:cNvSpPr/>
            <p:nvPr/>
          </p:nvSpPr>
          <p:spPr>
            <a:xfrm rot="-278096">
              <a:off x="1355117" y="3779335"/>
              <a:ext cx="798979" cy="392683"/>
            </a:xfrm>
            <a:custGeom>
              <a:avLst/>
              <a:gdLst/>
              <a:ahLst/>
              <a:cxnLst/>
              <a:rect l="l" t="t" r="r" b="b"/>
              <a:pathLst>
                <a:path w="21775" h="10702" extrusionOk="0">
                  <a:moveTo>
                    <a:pt x="14458" y="1"/>
                  </a:moveTo>
                  <a:cubicBezTo>
                    <a:pt x="13295" y="1"/>
                    <a:pt x="12171" y="21"/>
                    <a:pt x="11173" y="59"/>
                  </a:cubicBezTo>
                  <a:cubicBezTo>
                    <a:pt x="7365" y="324"/>
                    <a:pt x="3557" y="1092"/>
                    <a:pt x="0" y="2458"/>
                  </a:cubicBezTo>
                  <a:cubicBezTo>
                    <a:pt x="1061" y="4425"/>
                    <a:pt x="2358" y="6294"/>
                    <a:pt x="4032" y="7773"/>
                  </a:cubicBezTo>
                  <a:cubicBezTo>
                    <a:pt x="5845" y="9377"/>
                    <a:pt x="8133" y="10521"/>
                    <a:pt x="10546" y="10688"/>
                  </a:cubicBezTo>
                  <a:cubicBezTo>
                    <a:pt x="10708" y="10697"/>
                    <a:pt x="10870" y="10702"/>
                    <a:pt x="11032" y="10702"/>
                  </a:cubicBezTo>
                  <a:cubicBezTo>
                    <a:pt x="13850" y="10702"/>
                    <a:pt x="16612" y="9342"/>
                    <a:pt x="18524" y="7271"/>
                  </a:cubicBezTo>
                  <a:cubicBezTo>
                    <a:pt x="20282" y="5346"/>
                    <a:pt x="21342" y="2877"/>
                    <a:pt x="21774" y="310"/>
                  </a:cubicBezTo>
                  <a:cubicBezTo>
                    <a:pt x="21523" y="269"/>
                    <a:pt x="21230" y="255"/>
                    <a:pt x="20979" y="241"/>
                  </a:cubicBezTo>
                  <a:cubicBezTo>
                    <a:pt x="19071" y="76"/>
                    <a:pt x="16692" y="1"/>
                    <a:pt x="14458" y="1"/>
                  </a:cubicBezTo>
                  <a:close/>
                </a:path>
              </a:pathLst>
            </a:custGeom>
            <a:solidFill>
              <a:srgbClr val="F29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8"/>
            <p:cNvSpPr/>
            <p:nvPr/>
          </p:nvSpPr>
          <p:spPr>
            <a:xfrm rot="-278096">
              <a:off x="1124620" y="3795596"/>
              <a:ext cx="900801" cy="1497311"/>
            </a:xfrm>
            <a:custGeom>
              <a:avLst/>
              <a:gdLst/>
              <a:ahLst/>
              <a:cxnLst/>
              <a:rect l="l" t="t" r="r" b="b"/>
              <a:pathLst>
                <a:path w="24550" h="40807" extrusionOk="0">
                  <a:moveTo>
                    <a:pt x="22009" y="0"/>
                  </a:moveTo>
                  <a:cubicBezTo>
                    <a:pt x="20839" y="0"/>
                    <a:pt x="19711" y="22"/>
                    <a:pt x="18719" y="62"/>
                  </a:cubicBezTo>
                  <a:cubicBezTo>
                    <a:pt x="17785" y="132"/>
                    <a:pt x="16850" y="216"/>
                    <a:pt x="15930" y="341"/>
                  </a:cubicBezTo>
                  <a:lnTo>
                    <a:pt x="1367" y="26272"/>
                  </a:lnTo>
                  <a:cubicBezTo>
                    <a:pt x="963" y="31154"/>
                    <a:pt x="516" y="35994"/>
                    <a:pt x="0" y="40806"/>
                  </a:cubicBezTo>
                  <a:cubicBezTo>
                    <a:pt x="2274" y="40639"/>
                    <a:pt x="6877" y="39649"/>
                    <a:pt x="10420" y="34794"/>
                  </a:cubicBezTo>
                  <a:cubicBezTo>
                    <a:pt x="15274" y="28127"/>
                    <a:pt x="18552" y="6395"/>
                    <a:pt x="18552" y="6395"/>
                  </a:cubicBezTo>
                  <a:cubicBezTo>
                    <a:pt x="18552" y="6395"/>
                    <a:pt x="23280" y="6060"/>
                    <a:pt x="24550" y="34"/>
                  </a:cubicBezTo>
                  <a:cubicBezTo>
                    <a:pt x="23705" y="11"/>
                    <a:pt x="22847" y="0"/>
                    <a:pt x="22009" y="0"/>
                  </a:cubicBez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rot="-278096">
              <a:off x="942233" y="4106861"/>
              <a:ext cx="758544" cy="1093546"/>
            </a:xfrm>
            <a:custGeom>
              <a:avLst/>
              <a:gdLst/>
              <a:ahLst/>
              <a:cxnLst/>
              <a:rect l="l" t="t" r="r" b="b"/>
              <a:pathLst>
                <a:path w="20673" h="29803" extrusionOk="0">
                  <a:moveTo>
                    <a:pt x="10964" y="0"/>
                  </a:moveTo>
                  <a:cubicBezTo>
                    <a:pt x="6807" y="6054"/>
                    <a:pt x="3599" y="12722"/>
                    <a:pt x="1535" y="19752"/>
                  </a:cubicBezTo>
                  <a:lnTo>
                    <a:pt x="0" y="27772"/>
                  </a:lnTo>
                  <a:cubicBezTo>
                    <a:pt x="642" y="28456"/>
                    <a:pt x="1395" y="29027"/>
                    <a:pt x="2260" y="29390"/>
                  </a:cubicBezTo>
                  <a:cubicBezTo>
                    <a:pt x="2961" y="29675"/>
                    <a:pt x="3701" y="29803"/>
                    <a:pt x="4449" y="29803"/>
                  </a:cubicBezTo>
                  <a:cubicBezTo>
                    <a:pt x="5860" y="29803"/>
                    <a:pt x="7297" y="29348"/>
                    <a:pt x="8537" y="28637"/>
                  </a:cubicBezTo>
                  <a:cubicBezTo>
                    <a:pt x="12721" y="26294"/>
                    <a:pt x="14995" y="21621"/>
                    <a:pt x="16767" y="17157"/>
                  </a:cubicBezTo>
                  <a:cubicBezTo>
                    <a:pt x="18217" y="13517"/>
                    <a:pt x="19528" y="9806"/>
                    <a:pt x="20672" y="6068"/>
                  </a:cubicBezTo>
                  <a:cubicBezTo>
                    <a:pt x="17436" y="3683"/>
                    <a:pt x="13489" y="1381"/>
                    <a:pt x="10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rot="-278096">
              <a:off x="965622" y="4672086"/>
              <a:ext cx="641825" cy="532115"/>
            </a:xfrm>
            <a:custGeom>
              <a:avLst/>
              <a:gdLst/>
              <a:ahLst/>
              <a:cxnLst/>
              <a:rect l="l" t="t" r="r" b="b"/>
              <a:pathLst>
                <a:path w="17492" h="14502" extrusionOk="0">
                  <a:moveTo>
                    <a:pt x="17492" y="0"/>
                  </a:moveTo>
                  <a:lnTo>
                    <a:pt x="17492" y="0"/>
                  </a:lnTo>
                  <a:cubicBezTo>
                    <a:pt x="14897" y="3682"/>
                    <a:pt x="11480" y="7435"/>
                    <a:pt x="7728" y="8397"/>
                  </a:cubicBezTo>
                  <a:cubicBezTo>
                    <a:pt x="6689" y="8657"/>
                    <a:pt x="5704" y="8770"/>
                    <a:pt x="4777" y="8770"/>
                  </a:cubicBezTo>
                  <a:cubicBezTo>
                    <a:pt x="3316" y="8770"/>
                    <a:pt x="1998" y="8489"/>
                    <a:pt x="837" y="8062"/>
                  </a:cubicBezTo>
                  <a:lnTo>
                    <a:pt x="0" y="12470"/>
                  </a:lnTo>
                  <a:cubicBezTo>
                    <a:pt x="642" y="13154"/>
                    <a:pt x="1395" y="13725"/>
                    <a:pt x="2274" y="14088"/>
                  </a:cubicBezTo>
                  <a:cubicBezTo>
                    <a:pt x="2976" y="14374"/>
                    <a:pt x="3717" y="14502"/>
                    <a:pt x="4465" y="14502"/>
                  </a:cubicBezTo>
                  <a:cubicBezTo>
                    <a:pt x="5871" y="14502"/>
                    <a:pt x="7303" y="14050"/>
                    <a:pt x="8551" y="13349"/>
                  </a:cubicBezTo>
                  <a:cubicBezTo>
                    <a:pt x="12735" y="10992"/>
                    <a:pt x="14995" y="6319"/>
                    <a:pt x="16780" y="1855"/>
                  </a:cubicBezTo>
                  <a:cubicBezTo>
                    <a:pt x="17018" y="1241"/>
                    <a:pt x="17241" y="614"/>
                    <a:pt x="17492" y="0"/>
                  </a:cubicBez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rot="-278096">
              <a:off x="942821" y="4106323"/>
              <a:ext cx="758544" cy="1109141"/>
            </a:xfrm>
            <a:custGeom>
              <a:avLst/>
              <a:gdLst/>
              <a:ahLst/>
              <a:cxnLst/>
              <a:rect l="l" t="t" r="r" b="b"/>
              <a:pathLst>
                <a:path w="20673" h="30228" fill="none" extrusionOk="0">
                  <a:moveTo>
                    <a:pt x="0" y="27786"/>
                  </a:moveTo>
                  <a:cubicBezTo>
                    <a:pt x="642" y="28470"/>
                    <a:pt x="1395" y="29041"/>
                    <a:pt x="2260" y="29404"/>
                  </a:cubicBezTo>
                  <a:cubicBezTo>
                    <a:pt x="4283" y="30227"/>
                    <a:pt x="6640" y="29739"/>
                    <a:pt x="8537" y="28665"/>
                  </a:cubicBezTo>
                  <a:cubicBezTo>
                    <a:pt x="12721" y="26308"/>
                    <a:pt x="14995" y="21635"/>
                    <a:pt x="16767" y="17171"/>
                  </a:cubicBezTo>
                  <a:cubicBezTo>
                    <a:pt x="18217" y="13531"/>
                    <a:pt x="19528" y="9834"/>
                    <a:pt x="20672" y="6082"/>
                  </a:cubicBezTo>
                  <a:cubicBezTo>
                    <a:pt x="17450" y="3697"/>
                    <a:pt x="13517" y="1395"/>
                    <a:pt x="10978" y="0"/>
                  </a:cubicBezTo>
                  <a:cubicBezTo>
                    <a:pt x="6835" y="6040"/>
                    <a:pt x="3627" y="12722"/>
                    <a:pt x="1549" y="19752"/>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rot="-278096">
              <a:off x="1282374" y="3429090"/>
              <a:ext cx="728860" cy="872584"/>
            </a:xfrm>
            <a:custGeom>
              <a:avLst/>
              <a:gdLst/>
              <a:ahLst/>
              <a:cxnLst/>
              <a:rect l="l" t="t" r="r" b="b"/>
              <a:pathLst>
                <a:path w="19864" h="23781" extrusionOk="0">
                  <a:moveTo>
                    <a:pt x="19092" y="0"/>
                  </a:moveTo>
                  <a:cubicBezTo>
                    <a:pt x="18843" y="0"/>
                    <a:pt x="18564" y="94"/>
                    <a:pt x="18343" y="208"/>
                  </a:cubicBezTo>
                  <a:cubicBezTo>
                    <a:pt x="15679" y="1603"/>
                    <a:pt x="13559" y="4002"/>
                    <a:pt x="10658" y="4811"/>
                  </a:cubicBezTo>
                  <a:cubicBezTo>
                    <a:pt x="10239" y="3765"/>
                    <a:pt x="9821" y="2760"/>
                    <a:pt x="9263" y="1840"/>
                  </a:cubicBezTo>
                  <a:cubicBezTo>
                    <a:pt x="9070" y="1519"/>
                    <a:pt x="8795" y="1162"/>
                    <a:pt x="8436" y="1162"/>
                  </a:cubicBezTo>
                  <a:cubicBezTo>
                    <a:pt x="8406" y="1162"/>
                    <a:pt x="8374" y="1165"/>
                    <a:pt x="8342" y="1170"/>
                  </a:cubicBezTo>
                  <a:cubicBezTo>
                    <a:pt x="8077" y="1226"/>
                    <a:pt x="7882" y="1449"/>
                    <a:pt x="7812" y="1714"/>
                  </a:cubicBezTo>
                  <a:cubicBezTo>
                    <a:pt x="7742" y="1979"/>
                    <a:pt x="7770" y="2230"/>
                    <a:pt x="7798" y="2495"/>
                  </a:cubicBezTo>
                  <a:cubicBezTo>
                    <a:pt x="7938" y="4030"/>
                    <a:pt x="8021" y="5578"/>
                    <a:pt x="7659" y="7084"/>
                  </a:cubicBezTo>
                  <a:cubicBezTo>
                    <a:pt x="7170" y="9051"/>
                    <a:pt x="5901" y="10739"/>
                    <a:pt x="4534" y="12273"/>
                  </a:cubicBezTo>
                  <a:cubicBezTo>
                    <a:pt x="3181" y="13794"/>
                    <a:pt x="1717" y="15244"/>
                    <a:pt x="447" y="17058"/>
                  </a:cubicBezTo>
                  <a:cubicBezTo>
                    <a:pt x="280" y="17267"/>
                    <a:pt x="140" y="17490"/>
                    <a:pt x="1" y="17699"/>
                  </a:cubicBezTo>
                  <a:lnTo>
                    <a:pt x="4646" y="21145"/>
                  </a:lnTo>
                  <a:lnTo>
                    <a:pt x="9695" y="23781"/>
                  </a:lnTo>
                  <a:cubicBezTo>
                    <a:pt x="10588" y="20866"/>
                    <a:pt x="11397" y="17936"/>
                    <a:pt x="12108" y="14979"/>
                  </a:cubicBezTo>
                  <a:cubicBezTo>
                    <a:pt x="14396" y="14087"/>
                    <a:pt x="16139" y="12594"/>
                    <a:pt x="16865" y="10669"/>
                  </a:cubicBezTo>
                  <a:cubicBezTo>
                    <a:pt x="17604" y="8758"/>
                    <a:pt x="17283" y="6471"/>
                    <a:pt x="16070" y="4825"/>
                  </a:cubicBezTo>
                  <a:cubicBezTo>
                    <a:pt x="17018" y="3681"/>
                    <a:pt x="18162" y="2579"/>
                    <a:pt x="19236" y="1449"/>
                  </a:cubicBezTo>
                  <a:cubicBezTo>
                    <a:pt x="19529" y="1087"/>
                    <a:pt x="19864" y="598"/>
                    <a:pt x="19599" y="236"/>
                  </a:cubicBezTo>
                  <a:cubicBezTo>
                    <a:pt x="19485" y="65"/>
                    <a:pt x="19299" y="0"/>
                    <a:pt x="19092" y="0"/>
                  </a:cubicBezTo>
                  <a:close/>
                </a:path>
              </a:pathLst>
            </a:custGeom>
            <a:solidFill>
              <a:srgbClr val="F29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rot="-278096">
              <a:off x="1282165" y="3423925"/>
              <a:ext cx="728860" cy="877758"/>
            </a:xfrm>
            <a:custGeom>
              <a:avLst/>
              <a:gdLst/>
              <a:ahLst/>
              <a:cxnLst/>
              <a:rect l="l" t="t" r="r" b="b"/>
              <a:pathLst>
                <a:path w="19864" h="23922" fill="none" extrusionOk="0">
                  <a:moveTo>
                    <a:pt x="19599" y="377"/>
                  </a:moveTo>
                  <a:cubicBezTo>
                    <a:pt x="19348" y="0"/>
                    <a:pt x="18748" y="140"/>
                    <a:pt x="18343" y="349"/>
                  </a:cubicBezTo>
                  <a:cubicBezTo>
                    <a:pt x="15679" y="1744"/>
                    <a:pt x="13559" y="4143"/>
                    <a:pt x="10658" y="4952"/>
                  </a:cubicBezTo>
                  <a:cubicBezTo>
                    <a:pt x="10239" y="3906"/>
                    <a:pt x="9821" y="2901"/>
                    <a:pt x="9263" y="1981"/>
                  </a:cubicBezTo>
                  <a:cubicBezTo>
                    <a:pt x="9054" y="1632"/>
                    <a:pt x="8747" y="1242"/>
                    <a:pt x="8342" y="1311"/>
                  </a:cubicBezTo>
                  <a:cubicBezTo>
                    <a:pt x="8077" y="1367"/>
                    <a:pt x="7882" y="1590"/>
                    <a:pt x="7812" y="1855"/>
                  </a:cubicBezTo>
                  <a:cubicBezTo>
                    <a:pt x="7742" y="2120"/>
                    <a:pt x="7770" y="2371"/>
                    <a:pt x="7798" y="2636"/>
                  </a:cubicBezTo>
                  <a:cubicBezTo>
                    <a:pt x="7938" y="4171"/>
                    <a:pt x="8021" y="5719"/>
                    <a:pt x="7659" y="7225"/>
                  </a:cubicBezTo>
                  <a:cubicBezTo>
                    <a:pt x="7170" y="9192"/>
                    <a:pt x="5901" y="10880"/>
                    <a:pt x="4534" y="12414"/>
                  </a:cubicBezTo>
                  <a:cubicBezTo>
                    <a:pt x="3181" y="13935"/>
                    <a:pt x="1717" y="15385"/>
                    <a:pt x="447" y="17199"/>
                  </a:cubicBezTo>
                  <a:cubicBezTo>
                    <a:pt x="280" y="17408"/>
                    <a:pt x="140" y="17631"/>
                    <a:pt x="1" y="17840"/>
                  </a:cubicBezTo>
                  <a:lnTo>
                    <a:pt x="1" y="17840"/>
                  </a:lnTo>
                  <a:lnTo>
                    <a:pt x="4646" y="21286"/>
                  </a:lnTo>
                  <a:lnTo>
                    <a:pt x="9695" y="23922"/>
                  </a:lnTo>
                  <a:cubicBezTo>
                    <a:pt x="10588" y="21007"/>
                    <a:pt x="11397" y="18077"/>
                    <a:pt x="12108" y="15120"/>
                  </a:cubicBezTo>
                  <a:cubicBezTo>
                    <a:pt x="14396" y="14228"/>
                    <a:pt x="16139" y="12735"/>
                    <a:pt x="16865" y="10810"/>
                  </a:cubicBezTo>
                  <a:cubicBezTo>
                    <a:pt x="17604" y="8899"/>
                    <a:pt x="17283" y="6612"/>
                    <a:pt x="16070" y="4966"/>
                  </a:cubicBezTo>
                  <a:cubicBezTo>
                    <a:pt x="17018" y="3822"/>
                    <a:pt x="18162" y="2720"/>
                    <a:pt x="19236" y="1590"/>
                  </a:cubicBezTo>
                  <a:cubicBezTo>
                    <a:pt x="19529" y="1228"/>
                    <a:pt x="19864" y="739"/>
                    <a:pt x="19599" y="377"/>
                  </a:cubicBezTo>
                  <a:close/>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rot="-278096">
              <a:off x="1264951" y="4052498"/>
              <a:ext cx="425339" cy="309831"/>
            </a:xfrm>
            <a:custGeom>
              <a:avLst/>
              <a:gdLst/>
              <a:ahLst/>
              <a:cxnLst/>
              <a:rect l="l" t="t" r="r" b="b"/>
              <a:pathLst>
                <a:path w="11592" h="8444" extrusionOk="0">
                  <a:moveTo>
                    <a:pt x="1611" y="0"/>
                  </a:moveTo>
                  <a:cubicBezTo>
                    <a:pt x="1303" y="0"/>
                    <a:pt x="1000" y="121"/>
                    <a:pt x="781" y="359"/>
                  </a:cubicBezTo>
                  <a:cubicBezTo>
                    <a:pt x="628" y="527"/>
                    <a:pt x="489" y="694"/>
                    <a:pt x="363" y="889"/>
                  </a:cubicBezTo>
                  <a:cubicBezTo>
                    <a:pt x="0" y="1405"/>
                    <a:pt x="140" y="2131"/>
                    <a:pt x="656" y="2479"/>
                  </a:cubicBezTo>
                  <a:cubicBezTo>
                    <a:pt x="3697" y="4530"/>
                    <a:pt x="6724" y="6469"/>
                    <a:pt x="9820" y="8282"/>
                  </a:cubicBezTo>
                  <a:cubicBezTo>
                    <a:pt x="10004" y="8392"/>
                    <a:pt x="10202" y="8444"/>
                    <a:pt x="10396" y="8444"/>
                  </a:cubicBezTo>
                  <a:cubicBezTo>
                    <a:pt x="10865" y="8444"/>
                    <a:pt x="11308" y="8143"/>
                    <a:pt x="11466" y="7640"/>
                  </a:cubicBezTo>
                  <a:cubicBezTo>
                    <a:pt x="11592" y="7250"/>
                    <a:pt x="11522" y="6831"/>
                    <a:pt x="11243" y="6538"/>
                  </a:cubicBezTo>
                  <a:cubicBezTo>
                    <a:pt x="8704" y="3749"/>
                    <a:pt x="5538" y="1517"/>
                    <a:pt x="2037" y="80"/>
                  </a:cubicBezTo>
                  <a:cubicBezTo>
                    <a:pt x="1899" y="27"/>
                    <a:pt x="1754" y="0"/>
                    <a:pt x="16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rot="-278096">
              <a:off x="1265139" y="4049261"/>
              <a:ext cx="425339" cy="320949"/>
            </a:xfrm>
            <a:custGeom>
              <a:avLst/>
              <a:gdLst/>
              <a:ahLst/>
              <a:cxnLst/>
              <a:rect l="l" t="t" r="r" b="b"/>
              <a:pathLst>
                <a:path w="11592" h="8747" fill="none" extrusionOk="0">
                  <a:moveTo>
                    <a:pt x="9820" y="8370"/>
                  </a:moveTo>
                  <a:cubicBezTo>
                    <a:pt x="6724" y="6557"/>
                    <a:pt x="3697" y="4618"/>
                    <a:pt x="656" y="2567"/>
                  </a:cubicBezTo>
                  <a:cubicBezTo>
                    <a:pt x="140" y="2219"/>
                    <a:pt x="0" y="1493"/>
                    <a:pt x="363" y="977"/>
                  </a:cubicBezTo>
                  <a:cubicBezTo>
                    <a:pt x="489" y="782"/>
                    <a:pt x="628" y="615"/>
                    <a:pt x="781" y="447"/>
                  </a:cubicBezTo>
                  <a:cubicBezTo>
                    <a:pt x="1102" y="98"/>
                    <a:pt x="1604" y="1"/>
                    <a:pt x="2037" y="168"/>
                  </a:cubicBezTo>
                  <a:cubicBezTo>
                    <a:pt x="5538" y="1605"/>
                    <a:pt x="8704" y="3837"/>
                    <a:pt x="11243" y="6626"/>
                  </a:cubicBezTo>
                  <a:cubicBezTo>
                    <a:pt x="11522" y="6919"/>
                    <a:pt x="11592" y="7338"/>
                    <a:pt x="11466" y="7728"/>
                  </a:cubicBezTo>
                  <a:lnTo>
                    <a:pt x="11466" y="7728"/>
                  </a:lnTo>
                  <a:cubicBezTo>
                    <a:pt x="11243" y="8440"/>
                    <a:pt x="10448" y="8747"/>
                    <a:pt x="9820" y="8370"/>
                  </a:cubicBezTo>
                  <a:close/>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p:nvPr/>
          </p:nvSpPr>
          <p:spPr>
            <a:xfrm rot="-278096">
              <a:off x="2388812" y="2752563"/>
              <a:ext cx="968345" cy="941635"/>
            </a:xfrm>
            <a:custGeom>
              <a:avLst/>
              <a:gdLst/>
              <a:ahLst/>
              <a:cxnLst/>
              <a:rect l="l" t="t" r="r" b="b"/>
              <a:pathLst>
                <a:path w="29837" h="29014" fill="none" extrusionOk="0">
                  <a:moveTo>
                    <a:pt x="4297" y="4743"/>
                  </a:moveTo>
                  <a:cubicBezTo>
                    <a:pt x="4185" y="7030"/>
                    <a:pt x="4171" y="9332"/>
                    <a:pt x="4227" y="11647"/>
                  </a:cubicBezTo>
                  <a:cubicBezTo>
                    <a:pt x="2721" y="12275"/>
                    <a:pt x="1284" y="13042"/>
                    <a:pt x="1" y="14019"/>
                  </a:cubicBezTo>
                  <a:cubicBezTo>
                    <a:pt x="1382" y="14660"/>
                    <a:pt x="2860" y="15065"/>
                    <a:pt x="4367" y="15204"/>
                  </a:cubicBezTo>
                  <a:cubicBezTo>
                    <a:pt x="4562" y="18426"/>
                    <a:pt x="4883" y="21676"/>
                    <a:pt x="5371" y="24968"/>
                  </a:cubicBezTo>
                  <a:cubicBezTo>
                    <a:pt x="5622" y="26600"/>
                    <a:pt x="6905" y="27883"/>
                    <a:pt x="8551" y="28121"/>
                  </a:cubicBezTo>
                  <a:cubicBezTo>
                    <a:pt x="14270" y="29013"/>
                    <a:pt x="20129" y="28930"/>
                    <a:pt x="25806" y="27842"/>
                  </a:cubicBezTo>
                  <a:cubicBezTo>
                    <a:pt x="27410" y="27549"/>
                    <a:pt x="28665" y="26279"/>
                    <a:pt x="28874" y="24647"/>
                  </a:cubicBezTo>
                  <a:cubicBezTo>
                    <a:pt x="29837" y="17366"/>
                    <a:pt x="29530" y="10545"/>
                    <a:pt x="27996" y="4059"/>
                  </a:cubicBezTo>
                  <a:cubicBezTo>
                    <a:pt x="27661" y="2678"/>
                    <a:pt x="26573" y="1618"/>
                    <a:pt x="25206" y="1283"/>
                  </a:cubicBezTo>
                  <a:cubicBezTo>
                    <a:pt x="20505" y="168"/>
                    <a:pt x="15623" y="0"/>
                    <a:pt x="10811" y="628"/>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38"/>
          <p:cNvGrpSpPr/>
          <p:nvPr/>
        </p:nvGrpSpPr>
        <p:grpSpPr>
          <a:xfrm>
            <a:off x="8015361" y="446062"/>
            <a:ext cx="513604" cy="602995"/>
            <a:chOff x="7972250" y="395900"/>
            <a:chExt cx="599025" cy="703284"/>
          </a:xfrm>
        </p:grpSpPr>
        <p:sp>
          <p:nvSpPr>
            <p:cNvPr id="573" name="Google Shape;573;p38"/>
            <p:cNvSpPr/>
            <p:nvPr/>
          </p:nvSpPr>
          <p:spPr>
            <a:xfrm flipH="1">
              <a:off x="7993400" y="395900"/>
              <a:ext cx="380100" cy="380100"/>
            </a:xfrm>
            <a:prstGeom prst="star4">
              <a:avLst>
                <a:gd name="adj" fmla="val 125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flipH="1">
              <a:off x="8325875" y="776000"/>
              <a:ext cx="245400" cy="245400"/>
            </a:xfrm>
            <a:prstGeom prst="star4">
              <a:avLst>
                <a:gd name="adj"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flipH="1">
              <a:off x="7972250" y="853784"/>
              <a:ext cx="245400" cy="245400"/>
            </a:xfrm>
            <a:prstGeom prst="star4">
              <a:avLst>
                <a:gd name="adj" fmla="val 1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38"/>
          <p:cNvGrpSpPr/>
          <p:nvPr/>
        </p:nvGrpSpPr>
        <p:grpSpPr>
          <a:xfrm>
            <a:off x="508408" y="1723058"/>
            <a:ext cx="513604" cy="602995"/>
            <a:chOff x="7972250" y="395900"/>
            <a:chExt cx="599025" cy="703284"/>
          </a:xfrm>
        </p:grpSpPr>
        <p:sp>
          <p:nvSpPr>
            <p:cNvPr id="577" name="Google Shape;577;p38"/>
            <p:cNvSpPr/>
            <p:nvPr/>
          </p:nvSpPr>
          <p:spPr>
            <a:xfrm flipH="1">
              <a:off x="7993400" y="395900"/>
              <a:ext cx="380100" cy="380100"/>
            </a:xfrm>
            <a:prstGeom prst="star4">
              <a:avLst>
                <a:gd name="adj" fmla="val 125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flipH="1">
              <a:off x="8325875" y="776000"/>
              <a:ext cx="245400" cy="245400"/>
            </a:xfrm>
            <a:prstGeom prst="star4">
              <a:avLst>
                <a:gd name="adj" fmla="val 125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flipH="1">
              <a:off x="7972250" y="853784"/>
              <a:ext cx="245400" cy="245400"/>
            </a:xfrm>
            <a:prstGeom prst="star4">
              <a:avLst>
                <a:gd name="adj" fmla="val 125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38"/>
          <p:cNvSpPr/>
          <p:nvPr/>
        </p:nvSpPr>
        <p:spPr>
          <a:xfrm flipH="1">
            <a:off x="867238" y="352650"/>
            <a:ext cx="380100" cy="380100"/>
          </a:xfrm>
          <a:prstGeom prst="star4">
            <a:avLst>
              <a:gd name="adj" fmla="val 1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38"/>
          <p:cNvGrpSpPr/>
          <p:nvPr/>
        </p:nvGrpSpPr>
        <p:grpSpPr>
          <a:xfrm>
            <a:off x="4425859" y="4176230"/>
            <a:ext cx="563900" cy="461226"/>
            <a:chOff x="4368225" y="4129225"/>
            <a:chExt cx="678825" cy="555225"/>
          </a:xfrm>
        </p:grpSpPr>
        <p:sp>
          <p:nvSpPr>
            <p:cNvPr id="582" name="Google Shape;582;p38"/>
            <p:cNvSpPr/>
            <p:nvPr/>
          </p:nvSpPr>
          <p:spPr>
            <a:xfrm flipH="1">
              <a:off x="4666950" y="4129225"/>
              <a:ext cx="380100" cy="380100"/>
            </a:xfrm>
            <a:prstGeom prst="star4">
              <a:avLst>
                <a:gd name="adj" fmla="val 125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flipH="1">
              <a:off x="4368225" y="4407250"/>
              <a:ext cx="277200" cy="277200"/>
            </a:xfrm>
            <a:prstGeom prst="star4">
              <a:avLst>
                <a:gd name="adj" fmla="val 125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38"/>
          <p:cNvGrpSpPr/>
          <p:nvPr/>
        </p:nvGrpSpPr>
        <p:grpSpPr>
          <a:xfrm>
            <a:off x="8155123" y="3429219"/>
            <a:ext cx="513637" cy="549800"/>
            <a:chOff x="8116338" y="3387813"/>
            <a:chExt cx="590863" cy="632463"/>
          </a:xfrm>
        </p:grpSpPr>
        <p:sp>
          <p:nvSpPr>
            <p:cNvPr id="585" name="Google Shape;585;p38"/>
            <p:cNvSpPr/>
            <p:nvPr/>
          </p:nvSpPr>
          <p:spPr>
            <a:xfrm>
              <a:off x="8116338" y="3387813"/>
              <a:ext cx="380100" cy="380100"/>
            </a:xfrm>
            <a:prstGeom prst="star4">
              <a:avLst>
                <a:gd name="adj" fmla="val 125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8"/>
            <p:cNvSpPr/>
            <p:nvPr/>
          </p:nvSpPr>
          <p:spPr>
            <a:xfrm>
              <a:off x="8430000" y="3743075"/>
              <a:ext cx="277200" cy="277200"/>
            </a:xfrm>
            <a:prstGeom prst="star4">
              <a:avLst>
                <a:gd name="adj" fmla="val 125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31;p42">
            <a:extLst>
              <a:ext uri="{FF2B5EF4-FFF2-40B4-BE49-F238E27FC236}">
                <a16:creationId xmlns:a16="http://schemas.microsoft.com/office/drawing/2014/main" id="{0A920BDF-EBFE-9C5F-A555-F09F43A0F04E}"/>
              </a:ext>
            </a:extLst>
          </p:cNvPr>
          <p:cNvGrpSpPr/>
          <p:nvPr/>
        </p:nvGrpSpPr>
        <p:grpSpPr>
          <a:xfrm>
            <a:off x="5642390" y="2361715"/>
            <a:ext cx="3167051" cy="3652195"/>
            <a:chOff x="876650" y="1639626"/>
            <a:chExt cx="3213199" cy="3683383"/>
          </a:xfrm>
        </p:grpSpPr>
        <p:sp>
          <p:nvSpPr>
            <p:cNvPr id="3" name="Google Shape;732;p42">
              <a:extLst>
                <a:ext uri="{FF2B5EF4-FFF2-40B4-BE49-F238E27FC236}">
                  <a16:creationId xmlns:a16="http://schemas.microsoft.com/office/drawing/2014/main" id="{E10FFCFF-2679-D44B-A2C1-97BD3240AB36}"/>
                </a:ext>
              </a:extLst>
            </p:cNvPr>
            <p:cNvSpPr/>
            <p:nvPr/>
          </p:nvSpPr>
          <p:spPr>
            <a:xfrm>
              <a:off x="2088333" y="2814808"/>
              <a:ext cx="247262" cy="358879"/>
            </a:xfrm>
            <a:custGeom>
              <a:avLst/>
              <a:gdLst/>
              <a:ahLst/>
              <a:cxnLst/>
              <a:rect l="l" t="t" r="r" b="b"/>
              <a:pathLst>
                <a:path w="1626" h="2360" extrusionOk="0">
                  <a:moveTo>
                    <a:pt x="1443" y="0"/>
                  </a:moveTo>
                  <a:lnTo>
                    <a:pt x="37" y="64"/>
                  </a:lnTo>
                  <a:cubicBezTo>
                    <a:pt x="19" y="794"/>
                    <a:pt x="1" y="1524"/>
                    <a:pt x="28" y="2282"/>
                  </a:cubicBezTo>
                  <a:cubicBezTo>
                    <a:pt x="273" y="2334"/>
                    <a:pt x="524" y="2360"/>
                    <a:pt x="780" y="2360"/>
                  </a:cubicBezTo>
                  <a:cubicBezTo>
                    <a:pt x="1057" y="2360"/>
                    <a:pt x="1340" y="2330"/>
                    <a:pt x="1625" y="2273"/>
                  </a:cubicBezTo>
                  <a:cubicBezTo>
                    <a:pt x="1561" y="1515"/>
                    <a:pt x="1507" y="758"/>
                    <a:pt x="1443" y="0"/>
                  </a:cubicBezTo>
                  <a:close/>
                </a:path>
              </a:pathLst>
            </a:custGeom>
            <a:solidFill>
              <a:srgbClr val="FF9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33;p42">
              <a:extLst>
                <a:ext uri="{FF2B5EF4-FFF2-40B4-BE49-F238E27FC236}">
                  <a16:creationId xmlns:a16="http://schemas.microsoft.com/office/drawing/2014/main" id="{8C02FD43-8EDF-0523-2F5F-7156F1AEC622}"/>
                </a:ext>
              </a:extLst>
            </p:cNvPr>
            <p:cNvSpPr/>
            <p:nvPr/>
          </p:nvSpPr>
          <p:spPr>
            <a:xfrm>
              <a:off x="2091070" y="2814808"/>
              <a:ext cx="226429" cy="147505"/>
            </a:xfrm>
            <a:custGeom>
              <a:avLst/>
              <a:gdLst/>
              <a:ahLst/>
              <a:cxnLst/>
              <a:rect l="l" t="t" r="r" b="b"/>
              <a:pathLst>
                <a:path w="1489" h="970" extrusionOk="0">
                  <a:moveTo>
                    <a:pt x="1425" y="0"/>
                  </a:moveTo>
                  <a:lnTo>
                    <a:pt x="19" y="64"/>
                  </a:lnTo>
                  <a:cubicBezTo>
                    <a:pt x="19" y="329"/>
                    <a:pt x="10" y="584"/>
                    <a:pt x="1" y="840"/>
                  </a:cubicBezTo>
                  <a:cubicBezTo>
                    <a:pt x="180" y="905"/>
                    <a:pt x="436" y="970"/>
                    <a:pt x="754" y="970"/>
                  </a:cubicBezTo>
                  <a:cubicBezTo>
                    <a:pt x="972" y="970"/>
                    <a:pt x="1218" y="940"/>
                    <a:pt x="1489" y="858"/>
                  </a:cubicBezTo>
                  <a:cubicBezTo>
                    <a:pt x="1470" y="575"/>
                    <a:pt x="1443" y="283"/>
                    <a:pt x="1425" y="0"/>
                  </a:cubicBez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34;p42">
              <a:extLst>
                <a:ext uri="{FF2B5EF4-FFF2-40B4-BE49-F238E27FC236}">
                  <a16:creationId xmlns:a16="http://schemas.microsoft.com/office/drawing/2014/main" id="{DED5A16E-EB8F-7619-8BCB-0B58B1B42EA0}"/>
                </a:ext>
              </a:extLst>
            </p:cNvPr>
            <p:cNvSpPr/>
            <p:nvPr/>
          </p:nvSpPr>
          <p:spPr>
            <a:xfrm>
              <a:off x="878018" y="3991662"/>
              <a:ext cx="823293" cy="801548"/>
            </a:xfrm>
            <a:custGeom>
              <a:avLst/>
              <a:gdLst/>
              <a:ahLst/>
              <a:cxnLst/>
              <a:rect l="l" t="t" r="r" b="b"/>
              <a:pathLst>
                <a:path w="5414" h="5271" extrusionOk="0">
                  <a:moveTo>
                    <a:pt x="804" y="1"/>
                  </a:moveTo>
                  <a:lnTo>
                    <a:pt x="804" y="1"/>
                  </a:lnTo>
                  <a:cubicBezTo>
                    <a:pt x="1" y="1242"/>
                    <a:pt x="129" y="2995"/>
                    <a:pt x="1096" y="4099"/>
                  </a:cubicBezTo>
                  <a:cubicBezTo>
                    <a:pt x="1753" y="4855"/>
                    <a:pt x="2755" y="5270"/>
                    <a:pt x="3751" y="5270"/>
                  </a:cubicBezTo>
                  <a:cubicBezTo>
                    <a:pt x="4221" y="5270"/>
                    <a:pt x="4691" y="5178"/>
                    <a:pt x="5121" y="4984"/>
                  </a:cubicBezTo>
                  <a:cubicBezTo>
                    <a:pt x="5313" y="3789"/>
                    <a:pt x="5358" y="2575"/>
                    <a:pt x="5413" y="1361"/>
                  </a:cubicBezTo>
                  <a:cubicBezTo>
                    <a:pt x="3971" y="576"/>
                    <a:pt x="2401" y="165"/>
                    <a:pt x="804" y="1"/>
                  </a:cubicBezTo>
                  <a:close/>
                </a:path>
              </a:pathLst>
            </a:custGeom>
            <a:solidFill>
              <a:srgbClr val="FF9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35;p42">
              <a:extLst>
                <a:ext uri="{FF2B5EF4-FFF2-40B4-BE49-F238E27FC236}">
                  <a16:creationId xmlns:a16="http://schemas.microsoft.com/office/drawing/2014/main" id="{29CFDADE-962D-CBCA-B54F-A15A27EE406C}"/>
                </a:ext>
              </a:extLst>
            </p:cNvPr>
            <p:cNvSpPr/>
            <p:nvPr/>
          </p:nvSpPr>
          <p:spPr>
            <a:xfrm>
              <a:off x="933523" y="4394186"/>
              <a:ext cx="739960" cy="399025"/>
            </a:xfrm>
            <a:custGeom>
              <a:avLst/>
              <a:gdLst/>
              <a:ahLst/>
              <a:cxnLst/>
              <a:rect l="l" t="t" r="r" b="b"/>
              <a:pathLst>
                <a:path w="4866" h="2624" extrusionOk="0">
                  <a:moveTo>
                    <a:pt x="1" y="1"/>
                  </a:moveTo>
                  <a:lnTo>
                    <a:pt x="1" y="1"/>
                  </a:lnTo>
                  <a:cubicBezTo>
                    <a:pt x="129" y="539"/>
                    <a:pt x="375" y="1041"/>
                    <a:pt x="731" y="1452"/>
                  </a:cubicBezTo>
                  <a:cubicBezTo>
                    <a:pt x="1388" y="2208"/>
                    <a:pt x="2390" y="2623"/>
                    <a:pt x="3386" y="2623"/>
                  </a:cubicBezTo>
                  <a:cubicBezTo>
                    <a:pt x="3856" y="2623"/>
                    <a:pt x="4326" y="2531"/>
                    <a:pt x="4756" y="2337"/>
                  </a:cubicBezTo>
                  <a:cubicBezTo>
                    <a:pt x="4793" y="2063"/>
                    <a:pt x="4829" y="1799"/>
                    <a:pt x="4866" y="1525"/>
                  </a:cubicBezTo>
                  <a:lnTo>
                    <a:pt x="4866" y="1525"/>
                  </a:lnTo>
                  <a:cubicBezTo>
                    <a:pt x="4567" y="1564"/>
                    <a:pt x="4281" y="1581"/>
                    <a:pt x="4007" y="1581"/>
                  </a:cubicBezTo>
                  <a:cubicBezTo>
                    <a:pt x="1957" y="1581"/>
                    <a:pt x="613" y="589"/>
                    <a:pt x="1" y="1"/>
                  </a:cubicBez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36;p42">
              <a:extLst>
                <a:ext uri="{FF2B5EF4-FFF2-40B4-BE49-F238E27FC236}">
                  <a16:creationId xmlns:a16="http://schemas.microsoft.com/office/drawing/2014/main" id="{F8454DC9-3E31-3EA9-709D-5CDEB4ABDA0B}"/>
                </a:ext>
              </a:extLst>
            </p:cNvPr>
            <p:cNvSpPr/>
            <p:nvPr/>
          </p:nvSpPr>
          <p:spPr>
            <a:xfrm>
              <a:off x="1044686" y="4426121"/>
              <a:ext cx="144464" cy="150091"/>
            </a:xfrm>
            <a:custGeom>
              <a:avLst/>
              <a:gdLst/>
              <a:ahLst/>
              <a:cxnLst/>
              <a:rect l="l" t="t" r="r" b="b"/>
              <a:pathLst>
                <a:path w="950" h="987" fill="none" extrusionOk="0">
                  <a:moveTo>
                    <a:pt x="46" y="1"/>
                  </a:moveTo>
                  <a:cubicBezTo>
                    <a:pt x="0" y="503"/>
                    <a:pt x="447" y="986"/>
                    <a:pt x="949" y="986"/>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37;p42">
              <a:extLst>
                <a:ext uri="{FF2B5EF4-FFF2-40B4-BE49-F238E27FC236}">
                  <a16:creationId xmlns:a16="http://schemas.microsoft.com/office/drawing/2014/main" id="{125F11FE-4AC0-3B77-A631-F3075E0154C3}"/>
                </a:ext>
              </a:extLst>
            </p:cNvPr>
            <p:cNvSpPr/>
            <p:nvPr/>
          </p:nvSpPr>
          <p:spPr>
            <a:xfrm>
              <a:off x="876650" y="3213074"/>
              <a:ext cx="856596" cy="1053676"/>
            </a:xfrm>
            <a:custGeom>
              <a:avLst/>
              <a:gdLst/>
              <a:ahLst/>
              <a:cxnLst/>
              <a:rect l="l" t="t" r="r" b="b"/>
              <a:pathLst>
                <a:path w="5633" h="6929" extrusionOk="0">
                  <a:moveTo>
                    <a:pt x="5130" y="1"/>
                  </a:moveTo>
                  <a:cubicBezTo>
                    <a:pt x="2930" y="977"/>
                    <a:pt x="1059" y="2739"/>
                    <a:pt x="1" y="4984"/>
                  </a:cubicBezTo>
                  <a:cubicBezTo>
                    <a:pt x="1552" y="6116"/>
                    <a:pt x="3423" y="6791"/>
                    <a:pt x="5340" y="6928"/>
                  </a:cubicBezTo>
                  <a:cubicBezTo>
                    <a:pt x="5340" y="6928"/>
                    <a:pt x="5632" y="5632"/>
                    <a:pt x="5586" y="4199"/>
                  </a:cubicBezTo>
                  <a:cubicBezTo>
                    <a:pt x="5550" y="2766"/>
                    <a:pt x="5130" y="1"/>
                    <a:pt x="5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38;p42">
              <a:extLst>
                <a:ext uri="{FF2B5EF4-FFF2-40B4-BE49-F238E27FC236}">
                  <a16:creationId xmlns:a16="http://schemas.microsoft.com/office/drawing/2014/main" id="{EEA4FE21-624D-F822-FAC5-66BD506F2FD7}"/>
                </a:ext>
              </a:extLst>
            </p:cNvPr>
            <p:cNvSpPr/>
            <p:nvPr/>
          </p:nvSpPr>
          <p:spPr>
            <a:xfrm>
              <a:off x="2492227" y="2222047"/>
              <a:ext cx="1597621" cy="1352032"/>
            </a:xfrm>
            <a:custGeom>
              <a:avLst/>
              <a:gdLst/>
              <a:ahLst/>
              <a:cxnLst/>
              <a:rect l="l" t="t" r="r" b="b"/>
              <a:pathLst>
                <a:path w="10506" h="8891" extrusionOk="0">
                  <a:moveTo>
                    <a:pt x="2160" y="1"/>
                  </a:moveTo>
                  <a:cubicBezTo>
                    <a:pt x="1436" y="1"/>
                    <a:pt x="712" y="67"/>
                    <a:pt x="1" y="202"/>
                  </a:cubicBezTo>
                  <a:cubicBezTo>
                    <a:pt x="1" y="941"/>
                    <a:pt x="55" y="1607"/>
                    <a:pt x="37" y="2283"/>
                  </a:cubicBezTo>
                  <a:cubicBezTo>
                    <a:pt x="428" y="2223"/>
                    <a:pt x="822" y="2194"/>
                    <a:pt x="1216" y="2194"/>
                  </a:cubicBezTo>
                  <a:cubicBezTo>
                    <a:pt x="2525" y="2194"/>
                    <a:pt x="3829" y="2518"/>
                    <a:pt x="4966" y="3150"/>
                  </a:cubicBezTo>
                  <a:cubicBezTo>
                    <a:pt x="5395" y="3387"/>
                    <a:pt x="5851" y="3779"/>
                    <a:pt x="5760" y="4254"/>
                  </a:cubicBezTo>
                  <a:cubicBezTo>
                    <a:pt x="5742" y="4373"/>
                    <a:pt x="5696" y="4473"/>
                    <a:pt x="5623" y="4555"/>
                  </a:cubicBezTo>
                  <a:cubicBezTo>
                    <a:pt x="5623" y="4555"/>
                    <a:pt x="5395" y="5924"/>
                    <a:pt x="5495" y="6874"/>
                  </a:cubicBezTo>
                  <a:cubicBezTo>
                    <a:pt x="5596" y="7832"/>
                    <a:pt x="6079" y="8891"/>
                    <a:pt x="6079" y="8891"/>
                  </a:cubicBezTo>
                  <a:cubicBezTo>
                    <a:pt x="6317" y="8818"/>
                    <a:pt x="6545" y="8745"/>
                    <a:pt x="6782" y="8672"/>
                  </a:cubicBezTo>
                  <a:cubicBezTo>
                    <a:pt x="7658" y="8370"/>
                    <a:pt x="8535" y="7996"/>
                    <a:pt x="9237" y="7394"/>
                  </a:cubicBezTo>
                  <a:cubicBezTo>
                    <a:pt x="9949" y="6782"/>
                    <a:pt x="10469" y="5915"/>
                    <a:pt x="10488" y="4993"/>
                  </a:cubicBezTo>
                  <a:cubicBezTo>
                    <a:pt x="10506" y="4218"/>
                    <a:pt x="10168" y="3460"/>
                    <a:pt x="9675" y="2867"/>
                  </a:cubicBezTo>
                  <a:cubicBezTo>
                    <a:pt x="9173" y="2273"/>
                    <a:pt x="8525" y="1826"/>
                    <a:pt x="7850" y="1452"/>
                  </a:cubicBezTo>
                  <a:cubicBezTo>
                    <a:pt x="6119" y="496"/>
                    <a:pt x="4139" y="1"/>
                    <a:pt x="2160" y="1"/>
                  </a:cubicBezTo>
                  <a:close/>
                </a:path>
              </a:pathLst>
            </a:custGeom>
            <a:solidFill>
              <a:srgbClr val="FF9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39;p42">
              <a:extLst>
                <a:ext uri="{FF2B5EF4-FFF2-40B4-BE49-F238E27FC236}">
                  <a16:creationId xmlns:a16="http://schemas.microsoft.com/office/drawing/2014/main" id="{FF334FA0-2C85-3F5C-5910-3EB9B41B53D1}"/>
                </a:ext>
              </a:extLst>
            </p:cNvPr>
            <p:cNvSpPr/>
            <p:nvPr/>
          </p:nvSpPr>
          <p:spPr>
            <a:xfrm>
              <a:off x="2663000" y="2280441"/>
              <a:ext cx="395680" cy="326185"/>
            </a:xfrm>
            <a:custGeom>
              <a:avLst/>
              <a:gdLst/>
              <a:ahLst/>
              <a:cxnLst/>
              <a:rect l="l" t="t" r="r" b="b"/>
              <a:pathLst>
                <a:path w="2602" h="2145" extrusionOk="0">
                  <a:moveTo>
                    <a:pt x="1406" y="0"/>
                  </a:moveTo>
                  <a:lnTo>
                    <a:pt x="0" y="329"/>
                  </a:lnTo>
                  <a:cubicBezTo>
                    <a:pt x="0" y="329"/>
                    <a:pt x="9" y="1059"/>
                    <a:pt x="28" y="1807"/>
                  </a:cubicBezTo>
                  <a:cubicBezTo>
                    <a:pt x="822" y="1807"/>
                    <a:pt x="1607" y="1917"/>
                    <a:pt x="2364" y="2145"/>
                  </a:cubicBezTo>
                  <a:cubicBezTo>
                    <a:pt x="2565" y="1743"/>
                    <a:pt x="2602" y="1324"/>
                    <a:pt x="2492" y="840"/>
                  </a:cubicBezTo>
                  <a:cubicBezTo>
                    <a:pt x="2337" y="73"/>
                    <a:pt x="1406" y="0"/>
                    <a:pt x="1406" y="0"/>
                  </a:cubicBez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40;p42">
              <a:extLst>
                <a:ext uri="{FF2B5EF4-FFF2-40B4-BE49-F238E27FC236}">
                  <a16:creationId xmlns:a16="http://schemas.microsoft.com/office/drawing/2014/main" id="{4B3C411B-E9A5-6459-2994-1F0E87E494B4}"/>
                </a:ext>
              </a:extLst>
            </p:cNvPr>
            <p:cNvSpPr/>
            <p:nvPr/>
          </p:nvSpPr>
          <p:spPr>
            <a:xfrm>
              <a:off x="3343052" y="2859212"/>
              <a:ext cx="745435" cy="714869"/>
            </a:xfrm>
            <a:custGeom>
              <a:avLst/>
              <a:gdLst/>
              <a:ahLst/>
              <a:cxnLst/>
              <a:rect l="l" t="t" r="r" b="b"/>
              <a:pathLst>
                <a:path w="4902" h="4701" extrusionOk="0">
                  <a:moveTo>
                    <a:pt x="4792" y="0"/>
                  </a:moveTo>
                  <a:cubicBezTo>
                    <a:pt x="3779" y="2446"/>
                    <a:pt x="776" y="3122"/>
                    <a:pt x="1" y="3259"/>
                  </a:cubicBezTo>
                  <a:cubicBezTo>
                    <a:pt x="174" y="4016"/>
                    <a:pt x="484" y="4701"/>
                    <a:pt x="484" y="4701"/>
                  </a:cubicBezTo>
                  <a:cubicBezTo>
                    <a:pt x="722" y="4628"/>
                    <a:pt x="950" y="4555"/>
                    <a:pt x="1187" y="4482"/>
                  </a:cubicBezTo>
                  <a:cubicBezTo>
                    <a:pt x="2063" y="4180"/>
                    <a:pt x="2940" y="3806"/>
                    <a:pt x="3642" y="3204"/>
                  </a:cubicBezTo>
                  <a:cubicBezTo>
                    <a:pt x="4354" y="2592"/>
                    <a:pt x="4874" y="1725"/>
                    <a:pt x="4893" y="803"/>
                  </a:cubicBezTo>
                  <a:cubicBezTo>
                    <a:pt x="4902" y="530"/>
                    <a:pt x="4865" y="256"/>
                    <a:pt x="4792" y="0"/>
                  </a:cubicBez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1;p42">
              <a:extLst>
                <a:ext uri="{FF2B5EF4-FFF2-40B4-BE49-F238E27FC236}">
                  <a16:creationId xmlns:a16="http://schemas.microsoft.com/office/drawing/2014/main" id="{A41F223F-6DBC-656F-68F5-4FB118C19CB5}"/>
                </a:ext>
              </a:extLst>
            </p:cNvPr>
            <p:cNvSpPr/>
            <p:nvPr/>
          </p:nvSpPr>
          <p:spPr>
            <a:xfrm>
              <a:off x="3959386" y="2929923"/>
              <a:ext cx="54136" cy="123631"/>
            </a:xfrm>
            <a:custGeom>
              <a:avLst/>
              <a:gdLst/>
              <a:ahLst/>
              <a:cxnLst/>
              <a:rect l="l" t="t" r="r" b="b"/>
              <a:pathLst>
                <a:path w="356" h="813" fill="none" extrusionOk="0">
                  <a:moveTo>
                    <a:pt x="164" y="1"/>
                  </a:moveTo>
                  <a:cubicBezTo>
                    <a:pt x="292" y="101"/>
                    <a:pt x="356" y="284"/>
                    <a:pt x="329" y="448"/>
                  </a:cubicBezTo>
                  <a:cubicBezTo>
                    <a:pt x="292" y="612"/>
                    <a:pt x="164" y="758"/>
                    <a:pt x="0" y="813"/>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2;p42">
              <a:extLst>
                <a:ext uri="{FF2B5EF4-FFF2-40B4-BE49-F238E27FC236}">
                  <a16:creationId xmlns:a16="http://schemas.microsoft.com/office/drawing/2014/main" id="{EBF2CD2C-CAF6-074D-9F25-04817D7AEE0E}"/>
                </a:ext>
              </a:extLst>
            </p:cNvPr>
            <p:cNvSpPr/>
            <p:nvPr/>
          </p:nvSpPr>
          <p:spPr>
            <a:xfrm>
              <a:off x="1540125" y="2913348"/>
              <a:ext cx="2058386" cy="2409662"/>
            </a:xfrm>
            <a:custGeom>
              <a:avLst/>
              <a:gdLst/>
              <a:ahLst/>
              <a:cxnLst/>
              <a:rect l="l" t="t" r="r" b="b"/>
              <a:pathLst>
                <a:path w="13536" h="15846" extrusionOk="0">
                  <a:moveTo>
                    <a:pt x="11884" y="0"/>
                  </a:moveTo>
                  <a:lnTo>
                    <a:pt x="11884" y="9"/>
                  </a:lnTo>
                  <a:cubicBezTo>
                    <a:pt x="11683" y="274"/>
                    <a:pt x="11300" y="420"/>
                    <a:pt x="10962" y="502"/>
                  </a:cubicBezTo>
                  <a:cubicBezTo>
                    <a:pt x="9347" y="904"/>
                    <a:pt x="7676" y="1022"/>
                    <a:pt x="6006" y="1068"/>
                  </a:cubicBezTo>
                  <a:lnTo>
                    <a:pt x="4619" y="1972"/>
                  </a:lnTo>
                  <a:lnTo>
                    <a:pt x="2684" y="1333"/>
                  </a:lnTo>
                  <a:cubicBezTo>
                    <a:pt x="2027" y="1479"/>
                    <a:pt x="1379" y="1689"/>
                    <a:pt x="767" y="1972"/>
                  </a:cubicBezTo>
                  <a:lnTo>
                    <a:pt x="521" y="5486"/>
                  </a:lnTo>
                  <a:cubicBezTo>
                    <a:pt x="347" y="8808"/>
                    <a:pt x="174" y="12139"/>
                    <a:pt x="0" y="15461"/>
                  </a:cubicBezTo>
                  <a:cubicBezTo>
                    <a:pt x="1269" y="15737"/>
                    <a:pt x="2568" y="15846"/>
                    <a:pt x="3870" y="15846"/>
                  </a:cubicBezTo>
                  <a:cubicBezTo>
                    <a:pt x="4770" y="15846"/>
                    <a:pt x="5671" y="15794"/>
                    <a:pt x="6563" y="15708"/>
                  </a:cubicBezTo>
                  <a:cubicBezTo>
                    <a:pt x="8124" y="15571"/>
                    <a:pt x="9712" y="15315"/>
                    <a:pt x="11154" y="14740"/>
                  </a:cubicBezTo>
                  <a:cubicBezTo>
                    <a:pt x="11181" y="11756"/>
                    <a:pt x="10898" y="8826"/>
                    <a:pt x="10451" y="5933"/>
                  </a:cubicBezTo>
                  <a:cubicBezTo>
                    <a:pt x="11510" y="5914"/>
                    <a:pt x="12450" y="5878"/>
                    <a:pt x="13390" y="5768"/>
                  </a:cubicBezTo>
                  <a:cubicBezTo>
                    <a:pt x="13536" y="3687"/>
                    <a:pt x="12952" y="1689"/>
                    <a:pt x="11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3;p42">
              <a:extLst>
                <a:ext uri="{FF2B5EF4-FFF2-40B4-BE49-F238E27FC236}">
                  <a16:creationId xmlns:a16="http://schemas.microsoft.com/office/drawing/2014/main" id="{0EDDBC55-AA94-2032-C087-1A6103A6B24F}"/>
                </a:ext>
              </a:extLst>
            </p:cNvPr>
            <p:cNvSpPr/>
            <p:nvPr/>
          </p:nvSpPr>
          <p:spPr>
            <a:xfrm>
              <a:off x="3129395" y="3790476"/>
              <a:ext cx="446926" cy="1364502"/>
            </a:xfrm>
            <a:custGeom>
              <a:avLst/>
              <a:gdLst/>
              <a:ahLst/>
              <a:cxnLst/>
              <a:rect l="l" t="t" r="r" b="b"/>
              <a:pathLst>
                <a:path w="2939" h="8973" fill="none" extrusionOk="0">
                  <a:moveTo>
                    <a:pt x="712" y="8972"/>
                  </a:moveTo>
                  <a:cubicBezTo>
                    <a:pt x="730" y="5988"/>
                    <a:pt x="447" y="3058"/>
                    <a:pt x="0" y="165"/>
                  </a:cubicBezTo>
                  <a:cubicBezTo>
                    <a:pt x="1059" y="146"/>
                    <a:pt x="1999" y="110"/>
                    <a:pt x="2939" y="0"/>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4;p42">
              <a:extLst>
                <a:ext uri="{FF2B5EF4-FFF2-40B4-BE49-F238E27FC236}">
                  <a16:creationId xmlns:a16="http://schemas.microsoft.com/office/drawing/2014/main" id="{115AE122-55A2-4E7D-E5D7-9AB1BF7F1C70}"/>
                </a:ext>
              </a:extLst>
            </p:cNvPr>
            <p:cNvSpPr/>
            <p:nvPr/>
          </p:nvSpPr>
          <p:spPr>
            <a:xfrm>
              <a:off x="1540125" y="3747441"/>
              <a:ext cx="79227" cy="1517177"/>
            </a:xfrm>
            <a:custGeom>
              <a:avLst/>
              <a:gdLst/>
              <a:ahLst/>
              <a:cxnLst/>
              <a:rect l="l" t="t" r="r" b="b"/>
              <a:pathLst>
                <a:path w="521" h="9977" fill="none" extrusionOk="0">
                  <a:moveTo>
                    <a:pt x="521" y="1"/>
                  </a:moveTo>
                  <a:cubicBezTo>
                    <a:pt x="347" y="3323"/>
                    <a:pt x="174" y="6654"/>
                    <a:pt x="0" y="9976"/>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45;p42">
              <a:extLst>
                <a:ext uri="{FF2B5EF4-FFF2-40B4-BE49-F238E27FC236}">
                  <a16:creationId xmlns:a16="http://schemas.microsoft.com/office/drawing/2014/main" id="{7C603160-03FE-B484-E920-DF9156893FC5}"/>
                </a:ext>
              </a:extLst>
            </p:cNvPr>
            <p:cNvSpPr/>
            <p:nvPr/>
          </p:nvSpPr>
          <p:spPr>
            <a:xfrm>
              <a:off x="1749676" y="3548992"/>
              <a:ext cx="1284058" cy="1285427"/>
            </a:xfrm>
            <a:custGeom>
              <a:avLst/>
              <a:gdLst/>
              <a:ahLst/>
              <a:cxnLst/>
              <a:rect l="l" t="t" r="r" b="b"/>
              <a:pathLst>
                <a:path w="8444" h="8453" fill="none" extrusionOk="0">
                  <a:moveTo>
                    <a:pt x="5988" y="922"/>
                  </a:moveTo>
                  <a:cubicBezTo>
                    <a:pt x="4272" y="0"/>
                    <a:pt x="1863" y="721"/>
                    <a:pt x="932" y="2428"/>
                  </a:cubicBezTo>
                  <a:cubicBezTo>
                    <a:pt x="1" y="4144"/>
                    <a:pt x="694" y="6554"/>
                    <a:pt x="2401" y="7503"/>
                  </a:cubicBezTo>
                  <a:cubicBezTo>
                    <a:pt x="4108" y="8452"/>
                    <a:pt x="6517" y="7768"/>
                    <a:pt x="7485" y="6070"/>
                  </a:cubicBezTo>
                  <a:cubicBezTo>
                    <a:pt x="8443" y="4372"/>
                    <a:pt x="7813" y="1899"/>
                    <a:pt x="5988" y="922"/>
                  </a:cubicBezTo>
                  <a:close/>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46;p42">
              <a:extLst>
                <a:ext uri="{FF2B5EF4-FFF2-40B4-BE49-F238E27FC236}">
                  <a16:creationId xmlns:a16="http://schemas.microsoft.com/office/drawing/2014/main" id="{2C7422E9-78DC-D89F-2BAD-F0F81ED594C9}"/>
                </a:ext>
              </a:extLst>
            </p:cNvPr>
            <p:cNvSpPr/>
            <p:nvPr/>
          </p:nvSpPr>
          <p:spPr>
            <a:xfrm>
              <a:off x="1842742" y="3679162"/>
              <a:ext cx="1092453" cy="1024175"/>
            </a:xfrm>
            <a:custGeom>
              <a:avLst/>
              <a:gdLst/>
              <a:ahLst/>
              <a:cxnLst/>
              <a:rect l="l" t="t" r="r" b="b"/>
              <a:pathLst>
                <a:path w="7184" h="6735" extrusionOk="0">
                  <a:moveTo>
                    <a:pt x="3617" y="1"/>
                  </a:moveTo>
                  <a:cubicBezTo>
                    <a:pt x="2264" y="1"/>
                    <a:pt x="956" y="919"/>
                    <a:pt x="484" y="2211"/>
                  </a:cubicBezTo>
                  <a:cubicBezTo>
                    <a:pt x="0" y="3525"/>
                    <a:pt x="438" y="5132"/>
                    <a:pt x="1524" y="6017"/>
                  </a:cubicBezTo>
                  <a:cubicBezTo>
                    <a:pt x="2114" y="6493"/>
                    <a:pt x="2869" y="6735"/>
                    <a:pt x="3621" y="6735"/>
                  </a:cubicBezTo>
                  <a:cubicBezTo>
                    <a:pt x="4253" y="6735"/>
                    <a:pt x="4883" y="6564"/>
                    <a:pt x="5413" y="6218"/>
                  </a:cubicBezTo>
                  <a:cubicBezTo>
                    <a:pt x="6581" y="5451"/>
                    <a:pt x="7183" y="3900"/>
                    <a:pt x="6836" y="2540"/>
                  </a:cubicBezTo>
                  <a:cubicBezTo>
                    <a:pt x="6490" y="1180"/>
                    <a:pt x="5230" y="57"/>
                    <a:pt x="3715" y="2"/>
                  </a:cubicBezTo>
                  <a:cubicBezTo>
                    <a:pt x="3682" y="1"/>
                    <a:pt x="3650" y="1"/>
                    <a:pt x="36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7;p42">
              <a:extLst>
                <a:ext uri="{FF2B5EF4-FFF2-40B4-BE49-F238E27FC236}">
                  <a16:creationId xmlns:a16="http://schemas.microsoft.com/office/drawing/2014/main" id="{9C471355-FF86-C920-89FC-36938823D301}"/>
                </a:ext>
              </a:extLst>
            </p:cNvPr>
            <p:cNvSpPr/>
            <p:nvPr/>
          </p:nvSpPr>
          <p:spPr>
            <a:xfrm>
              <a:off x="1948126" y="3075605"/>
              <a:ext cx="505472" cy="282998"/>
            </a:xfrm>
            <a:custGeom>
              <a:avLst/>
              <a:gdLst/>
              <a:ahLst/>
              <a:cxnLst/>
              <a:rect l="l" t="t" r="r" b="b"/>
              <a:pathLst>
                <a:path w="3324" h="1861" extrusionOk="0">
                  <a:moveTo>
                    <a:pt x="3323" y="1"/>
                  </a:moveTo>
                  <a:lnTo>
                    <a:pt x="3323" y="1"/>
                  </a:lnTo>
                  <a:cubicBezTo>
                    <a:pt x="2794" y="19"/>
                    <a:pt x="2264" y="28"/>
                    <a:pt x="1726" y="28"/>
                  </a:cubicBezTo>
                  <a:cubicBezTo>
                    <a:pt x="1142" y="56"/>
                    <a:pt x="567" y="138"/>
                    <a:pt x="1" y="266"/>
                  </a:cubicBezTo>
                  <a:cubicBezTo>
                    <a:pt x="165" y="722"/>
                    <a:pt x="402" y="1160"/>
                    <a:pt x="777" y="1470"/>
                  </a:cubicBezTo>
                  <a:cubicBezTo>
                    <a:pt x="1067" y="1712"/>
                    <a:pt x="1446" y="1861"/>
                    <a:pt x="1816" y="1861"/>
                  </a:cubicBezTo>
                  <a:cubicBezTo>
                    <a:pt x="1992" y="1861"/>
                    <a:pt x="2166" y="1827"/>
                    <a:pt x="2328" y="1753"/>
                  </a:cubicBezTo>
                  <a:cubicBezTo>
                    <a:pt x="2693" y="1589"/>
                    <a:pt x="2958" y="1242"/>
                    <a:pt x="3113" y="868"/>
                  </a:cubicBezTo>
                  <a:cubicBezTo>
                    <a:pt x="3223" y="594"/>
                    <a:pt x="3287" y="302"/>
                    <a:pt x="3323" y="1"/>
                  </a:cubicBezTo>
                  <a:close/>
                </a:path>
              </a:pathLst>
            </a:custGeom>
            <a:solidFill>
              <a:srgbClr val="FF9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8;p42">
              <a:extLst>
                <a:ext uri="{FF2B5EF4-FFF2-40B4-BE49-F238E27FC236}">
                  <a16:creationId xmlns:a16="http://schemas.microsoft.com/office/drawing/2014/main" id="{5DC4F12F-A391-75E2-AD25-9D73AAEC2EAC}"/>
                </a:ext>
              </a:extLst>
            </p:cNvPr>
            <p:cNvSpPr/>
            <p:nvPr/>
          </p:nvSpPr>
          <p:spPr>
            <a:xfrm>
              <a:off x="1501196" y="1639626"/>
              <a:ext cx="1346558" cy="1066906"/>
            </a:xfrm>
            <a:custGeom>
              <a:avLst/>
              <a:gdLst/>
              <a:ahLst/>
              <a:cxnLst/>
              <a:rect l="l" t="t" r="r" b="b"/>
              <a:pathLst>
                <a:path w="8855" h="7016" extrusionOk="0">
                  <a:moveTo>
                    <a:pt x="4619" y="0"/>
                  </a:moveTo>
                  <a:cubicBezTo>
                    <a:pt x="4479" y="0"/>
                    <a:pt x="4344" y="14"/>
                    <a:pt x="4218" y="43"/>
                  </a:cubicBezTo>
                  <a:cubicBezTo>
                    <a:pt x="3460" y="226"/>
                    <a:pt x="3004" y="901"/>
                    <a:pt x="2392" y="1385"/>
                  </a:cubicBezTo>
                  <a:cubicBezTo>
                    <a:pt x="2323" y="1287"/>
                    <a:pt x="2194" y="1244"/>
                    <a:pt x="2059" y="1244"/>
                  </a:cubicBezTo>
                  <a:cubicBezTo>
                    <a:pt x="1891" y="1244"/>
                    <a:pt x="1715" y="1310"/>
                    <a:pt x="1635" y="1421"/>
                  </a:cubicBezTo>
                  <a:cubicBezTo>
                    <a:pt x="1479" y="1622"/>
                    <a:pt x="1461" y="1932"/>
                    <a:pt x="1552" y="2161"/>
                  </a:cubicBezTo>
                  <a:cubicBezTo>
                    <a:pt x="941" y="2252"/>
                    <a:pt x="393" y="2708"/>
                    <a:pt x="202" y="3301"/>
                  </a:cubicBezTo>
                  <a:cubicBezTo>
                    <a:pt x="1" y="3886"/>
                    <a:pt x="156" y="4570"/>
                    <a:pt x="585" y="5017"/>
                  </a:cubicBezTo>
                  <a:lnTo>
                    <a:pt x="895" y="5912"/>
                  </a:lnTo>
                  <a:cubicBezTo>
                    <a:pt x="1078" y="6286"/>
                    <a:pt x="1416" y="6560"/>
                    <a:pt x="1799" y="6733"/>
                  </a:cubicBezTo>
                  <a:cubicBezTo>
                    <a:pt x="2173" y="6907"/>
                    <a:pt x="2593" y="6980"/>
                    <a:pt x="3004" y="7007"/>
                  </a:cubicBezTo>
                  <a:cubicBezTo>
                    <a:pt x="3108" y="7013"/>
                    <a:pt x="3213" y="7016"/>
                    <a:pt x="3318" y="7016"/>
                  </a:cubicBezTo>
                  <a:cubicBezTo>
                    <a:pt x="4694" y="7016"/>
                    <a:pt x="6068" y="6518"/>
                    <a:pt x="7111" y="5611"/>
                  </a:cubicBezTo>
                  <a:cubicBezTo>
                    <a:pt x="7531" y="5556"/>
                    <a:pt x="7741" y="5382"/>
                    <a:pt x="7832" y="5163"/>
                  </a:cubicBezTo>
                  <a:cubicBezTo>
                    <a:pt x="7914" y="4944"/>
                    <a:pt x="7868" y="4670"/>
                    <a:pt x="7722" y="4488"/>
                  </a:cubicBezTo>
                  <a:cubicBezTo>
                    <a:pt x="7923" y="4388"/>
                    <a:pt x="8069" y="4205"/>
                    <a:pt x="8133" y="3986"/>
                  </a:cubicBezTo>
                  <a:cubicBezTo>
                    <a:pt x="8188" y="3767"/>
                    <a:pt x="8151" y="3530"/>
                    <a:pt x="8024" y="3347"/>
                  </a:cubicBezTo>
                  <a:cubicBezTo>
                    <a:pt x="8571" y="2882"/>
                    <a:pt x="8854" y="1841"/>
                    <a:pt x="8553" y="1312"/>
                  </a:cubicBezTo>
                  <a:cubicBezTo>
                    <a:pt x="8339" y="930"/>
                    <a:pt x="7832" y="745"/>
                    <a:pt x="7346" y="745"/>
                  </a:cubicBezTo>
                  <a:cubicBezTo>
                    <a:pt x="7147" y="745"/>
                    <a:pt x="6952" y="776"/>
                    <a:pt x="6782" y="837"/>
                  </a:cubicBezTo>
                  <a:cubicBezTo>
                    <a:pt x="6166" y="343"/>
                    <a:pt x="5322" y="0"/>
                    <a:pt x="46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9;p42">
              <a:extLst>
                <a:ext uri="{FF2B5EF4-FFF2-40B4-BE49-F238E27FC236}">
                  <a16:creationId xmlns:a16="http://schemas.microsoft.com/office/drawing/2014/main" id="{241D4CF9-847A-CD6E-6867-9C0D4B192B4B}"/>
                </a:ext>
              </a:extLst>
            </p:cNvPr>
            <p:cNvSpPr/>
            <p:nvPr/>
          </p:nvSpPr>
          <p:spPr>
            <a:xfrm>
              <a:off x="1345782" y="2328799"/>
              <a:ext cx="424877" cy="410582"/>
            </a:xfrm>
            <a:custGeom>
              <a:avLst/>
              <a:gdLst/>
              <a:ahLst/>
              <a:cxnLst/>
              <a:rect l="l" t="t" r="r" b="b"/>
              <a:pathLst>
                <a:path w="2794" h="2700" extrusionOk="0">
                  <a:moveTo>
                    <a:pt x="1372" y="1"/>
                  </a:moveTo>
                  <a:cubicBezTo>
                    <a:pt x="1201" y="1"/>
                    <a:pt x="1032" y="34"/>
                    <a:pt x="877" y="102"/>
                  </a:cubicBezTo>
                  <a:cubicBezTo>
                    <a:pt x="329" y="339"/>
                    <a:pt x="1" y="978"/>
                    <a:pt x="110" y="1562"/>
                  </a:cubicBezTo>
                  <a:cubicBezTo>
                    <a:pt x="220" y="2156"/>
                    <a:pt x="749" y="2630"/>
                    <a:pt x="1333" y="2694"/>
                  </a:cubicBezTo>
                  <a:cubicBezTo>
                    <a:pt x="1374" y="2698"/>
                    <a:pt x="1416" y="2700"/>
                    <a:pt x="1457" y="2700"/>
                  </a:cubicBezTo>
                  <a:cubicBezTo>
                    <a:pt x="2010" y="2700"/>
                    <a:pt x="2556" y="2365"/>
                    <a:pt x="2794" y="1864"/>
                  </a:cubicBezTo>
                  <a:lnTo>
                    <a:pt x="2456" y="558"/>
                  </a:lnTo>
                  <a:cubicBezTo>
                    <a:pt x="2222" y="201"/>
                    <a:pt x="1794" y="1"/>
                    <a:pt x="1372" y="1"/>
                  </a:cubicBezTo>
                  <a:close/>
                </a:path>
              </a:pathLst>
            </a:custGeom>
            <a:solidFill>
              <a:srgbClr val="FF9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50;p42">
              <a:extLst>
                <a:ext uri="{FF2B5EF4-FFF2-40B4-BE49-F238E27FC236}">
                  <a16:creationId xmlns:a16="http://schemas.microsoft.com/office/drawing/2014/main" id="{F51CE6F8-676A-CDC8-9D27-CDDE9936B9B4}"/>
                </a:ext>
              </a:extLst>
            </p:cNvPr>
            <p:cNvSpPr/>
            <p:nvPr/>
          </p:nvSpPr>
          <p:spPr>
            <a:xfrm>
              <a:off x="1466524" y="2434486"/>
              <a:ext cx="161192" cy="105535"/>
            </a:xfrm>
            <a:custGeom>
              <a:avLst/>
              <a:gdLst/>
              <a:ahLst/>
              <a:cxnLst/>
              <a:rect l="l" t="t" r="r" b="b"/>
              <a:pathLst>
                <a:path w="1060" h="694" fill="none" extrusionOk="0">
                  <a:moveTo>
                    <a:pt x="1" y="694"/>
                  </a:moveTo>
                  <a:cubicBezTo>
                    <a:pt x="65" y="475"/>
                    <a:pt x="211" y="283"/>
                    <a:pt x="402" y="165"/>
                  </a:cubicBezTo>
                  <a:cubicBezTo>
                    <a:pt x="603" y="46"/>
                    <a:pt x="840" y="0"/>
                    <a:pt x="1059" y="55"/>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51;p42">
              <a:extLst>
                <a:ext uri="{FF2B5EF4-FFF2-40B4-BE49-F238E27FC236}">
                  <a16:creationId xmlns:a16="http://schemas.microsoft.com/office/drawing/2014/main" id="{471FE259-3E64-E0E0-4952-39A84EA9B5B3}"/>
                </a:ext>
              </a:extLst>
            </p:cNvPr>
            <p:cNvSpPr/>
            <p:nvPr/>
          </p:nvSpPr>
          <p:spPr>
            <a:xfrm>
              <a:off x="1533130" y="2456688"/>
              <a:ext cx="65389" cy="126368"/>
            </a:xfrm>
            <a:custGeom>
              <a:avLst/>
              <a:gdLst/>
              <a:ahLst/>
              <a:cxnLst/>
              <a:rect l="l" t="t" r="r" b="b"/>
              <a:pathLst>
                <a:path w="430" h="831" fill="none" extrusionOk="0">
                  <a:moveTo>
                    <a:pt x="430" y="831"/>
                  </a:moveTo>
                  <a:cubicBezTo>
                    <a:pt x="183" y="621"/>
                    <a:pt x="28" y="320"/>
                    <a:pt x="1" y="0"/>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2;p42">
              <a:extLst>
                <a:ext uri="{FF2B5EF4-FFF2-40B4-BE49-F238E27FC236}">
                  <a16:creationId xmlns:a16="http://schemas.microsoft.com/office/drawing/2014/main" id="{D10581A5-3014-98FF-4AD8-34A3FF8BE970}"/>
                </a:ext>
              </a:extLst>
            </p:cNvPr>
            <p:cNvSpPr/>
            <p:nvPr/>
          </p:nvSpPr>
          <p:spPr>
            <a:xfrm>
              <a:off x="2615707" y="2250636"/>
              <a:ext cx="395832" cy="413319"/>
            </a:xfrm>
            <a:custGeom>
              <a:avLst/>
              <a:gdLst/>
              <a:ahLst/>
              <a:cxnLst/>
              <a:rect l="l" t="t" r="r" b="b"/>
              <a:pathLst>
                <a:path w="2603" h="2718" extrusionOk="0">
                  <a:moveTo>
                    <a:pt x="1303" y="0"/>
                  </a:moveTo>
                  <a:cubicBezTo>
                    <a:pt x="801" y="0"/>
                    <a:pt x="302" y="300"/>
                    <a:pt x="101" y="762"/>
                  </a:cubicBezTo>
                  <a:lnTo>
                    <a:pt x="1" y="2113"/>
                  </a:lnTo>
                  <a:cubicBezTo>
                    <a:pt x="271" y="2490"/>
                    <a:pt x="735" y="2717"/>
                    <a:pt x="1195" y="2717"/>
                  </a:cubicBezTo>
                  <a:cubicBezTo>
                    <a:pt x="1325" y="2717"/>
                    <a:pt x="1455" y="2699"/>
                    <a:pt x="1580" y="2660"/>
                  </a:cubicBezTo>
                  <a:cubicBezTo>
                    <a:pt x="2155" y="2496"/>
                    <a:pt x="2593" y="1939"/>
                    <a:pt x="2593" y="1337"/>
                  </a:cubicBezTo>
                  <a:cubicBezTo>
                    <a:pt x="2602" y="744"/>
                    <a:pt x="2155" y="169"/>
                    <a:pt x="1580" y="32"/>
                  </a:cubicBezTo>
                  <a:cubicBezTo>
                    <a:pt x="1489" y="10"/>
                    <a:pt x="1396" y="0"/>
                    <a:pt x="1303" y="0"/>
                  </a:cubicBezTo>
                  <a:close/>
                </a:path>
              </a:pathLst>
            </a:custGeom>
            <a:solidFill>
              <a:srgbClr val="FF9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53;p42">
              <a:extLst>
                <a:ext uri="{FF2B5EF4-FFF2-40B4-BE49-F238E27FC236}">
                  <a16:creationId xmlns:a16="http://schemas.microsoft.com/office/drawing/2014/main" id="{CA2E4424-8F22-7109-1542-35DCD8B48B56}"/>
                </a:ext>
              </a:extLst>
            </p:cNvPr>
            <p:cNvSpPr/>
            <p:nvPr/>
          </p:nvSpPr>
          <p:spPr>
            <a:xfrm>
              <a:off x="2725501" y="2364991"/>
              <a:ext cx="176398" cy="80748"/>
            </a:xfrm>
            <a:custGeom>
              <a:avLst/>
              <a:gdLst/>
              <a:ahLst/>
              <a:cxnLst/>
              <a:rect l="l" t="t" r="r" b="b"/>
              <a:pathLst>
                <a:path w="1160" h="531" fill="none" extrusionOk="0">
                  <a:moveTo>
                    <a:pt x="1159" y="530"/>
                  </a:moveTo>
                  <a:cubicBezTo>
                    <a:pt x="1059" y="329"/>
                    <a:pt x="885" y="165"/>
                    <a:pt x="666" y="83"/>
                  </a:cubicBezTo>
                  <a:cubicBezTo>
                    <a:pt x="456" y="1"/>
                    <a:pt x="210" y="10"/>
                    <a:pt x="0" y="92"/>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54;p42">
              <a:extLst>
                <a:ext uri="{FF2B5EF4-FFF2-40B4-BE49-F238E27FC236}">
                  <a16:creationId xmlns:a16="http://schemas.microsoft.com/office/drawing/2014/main" id="{542720AF-3069-408B-FCBA-1FCF45EC252A}"/>
                </a:ext>
              </a:extLst>
            </p:cNvPr>
            <p:cNvSpPr/>
            <p:nvPr/>
          </p:nvSpPr>
          <p:spPr>
            <a:xfrm>
              <a:off x="2781006" y="2376092"/>
              <a:ext cx="45924" cy="136252"/>
            </a:xfrm>
            <a:custGeom>
              <a:avLst/>
              <a:gdLst/>
              <a:ahLst/>
              <a:cxnLst/>
              <a:rect l="l" t="t" r="r" b="b"/>
              <a:pathLst>
                <a:path w="302" h="896" fill="none" extrusionOk="0">
                  <a:moveTo>
                    <a:pt x="0" y="895"/>
                  </a:moveTo>
                  <a:cubicBezTo>
                    <a:pt x="201" y="649"/>
                    <a:pt x="301" y="320"/>
                    <a:pt x="274" y="1"/>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55;p42">
              <a:extLst>
                <a:ext uri="{FF2B5EF4-FFF2-40B4-BE49-F238E27FC236}">
                  <a16:creationId xmlns:a16="http://schemas.microsoft.com/office/drawing/2014/main" id="{73731CE6-83D3-C5F9-98CB-C7BFB7263EFE}"/>
                </a:ext>
              </a:extLst>
            </p:cNvPr>
            <p:cNvSpPr/>
            <p:nvPr/>
          </p:nvSpPr>
          <p:spPr>
            <a:xfrm>
              <a:off x="1676075" y="1948629"/>
              <a:ext cx="987070" cy="965324"/>
            </a:xfrm>
            <a:custGeom>
              <a:avLst/>
              <a:gdLst/>
              <a:ahLst/>
              <a:cxnLst/>
              <a:rect l="l" t="t" r="r" b="b"/>
              <a:pathLst>
                <a:path w="6491" h="6348" extrusionOk="0">
                  <a:moveTo>
                    <a:pt x="2967" y="1"/>
                  </a:moveTo>
                  <a:cubicBezTo>
                    <a:pt x="2885" y="338"/>
                    <a:pt x="2739" y="676"/>
                    <a:pt x="2502" y="932"/>
                  </a:cubicBezTo>
                  <a:cubicBezTo>
                    <a:pt x="2264" y="1196"/>
                    <a:pt x="1927" y="1379"/>
                    <a:pt x="1580" y="1397"/>
                  </a:cubicBezTo>
                  <a:cubicBezTo>
                    <a:pt x="1561" y="1398"/>
                    <a:pt x="1542" y="1399"/>
                    <a:pt x="1523" y="1399"/>
                  </a:cubicBezTo>
                  <a:cubicBezTo>
                    <a:pt x="1186" y="1399"/>
                    <a:pt x="848" y="1245"/>
                    <a:pt x="658" y="968"/>
                  </a:cubicBezTo>
                  <a:cubicBezTo>
                    <a:pt x="649" y="1625"/>
                    <a:pt x="503" y="2337"/>
                    <a:pt x="202" y="2976"/>
                  </a:cubicBezTo>
                  <a:cubicBezTo>
                    <a:pt x="1" y="3880"/>
                    <a:pt x="329" y="4719"/>
                    <a:pt x="895" y="5285"/>
                  </a:cubicBezTo>
                  <a:cubicBezTo>
                    <a:pt x="1461" y="5851"/>
                    <a:pt x="2246" y="6171"/>
                    <a:pt x="3040" y="6298"/>
                  </a:cubicBezTo>
                  <a:cubicBezTo>
                    <a:pt x="3249" y="6329"/>
                    <a:pt x="3462" y="6347"/>
                    <a:pt x="3674" y="6347"/>
                  </a:cubicBezTo>
                  <a:cubicBezTo>
                    <a:pt x="4093" y="6347"/>
                    <a:pt x="4508" y="6276"/>
                    <a:pt x="4884" y="6089"/>
                  </a:cubicBezTo>
                  <a:cubicBezTo>
                    <a:pt x="5441" y="5815"/>
                    <a:pt x="5861" y="5304"/>
                    <a:pt x="6107" y="4738"/>
                  </a:cubicBezTo>
                  <a:cubicBezTo>
                    <a:pt x="6363" y="4163"/>
                    <a:pt x="6463" y="3542"/>
                    <a:pt x="6490" y="2921"/>
                  </a:cubicBezTo>
                  <a:cubicBezTo>
                    <a:pt x="6335" y="2721"/>
                    <a:pt x="6244" y="2675"/>
                    <a:pt x="6180" y="2602"/>
                  </a:cubicBezTo>
                  <a:cubicBezTo>
                    <a:pt x="6116" y="2538"/>
                    <a:pt x="6080" y="2447"/>
                    <a:pt x="6052" y="2356"/>
                  </a:cubicBezTo>
                  <a:cubicBezTo>
                    <a:pt x="5906" y="1963"/>
                    <a:pt x="5842" y="1543"/>
                    <a:pt x="5879" y="1123"/>
                  </a:cubicBezTo>
                  <a:cubicBezTo>
                    <a:pt x="5514" y="1105"/>
                    <a:pt x="5194" y="1114"/>
                    <a:pt x="4911" y="1014"/>
                  </a:cubicBezTo>
                  <a:cubicBezTo>
                    <a:pt x="4637" y="904"/>
                    <a:pt x="4409" y="676"/>
                    <a:pt x="4309" y="402"/>
                  </a:cubicBezTo>
                  <a:cubicBezTo>
                    <a:pt x="4148" y="479"/>
                    <a:pt x="3956" y="534"/>
                    <a:pt x="3767" y="534"/>
                  </a:cubicBezTo>
                  <a:cubicBezTo>
                    <a:pt x="3688" y="534"/>
                    <a:pt x="3609" y="524"/>
                    <a:pt x="3533" y="503"/>
                  </a:cubicBezTo>
                  <a:cubicBezTo>
                    <a:pt x="3278" y="439"/>
                    <a:pt x="3058" y="247"/>
                    <a:pt x="2967" y="1"/>
                  </a:cubicBezTo>
                  <a:close/>
                </a:path>
              </a:pathLst>
            </a:custGeom>
            <a:solidFill>
              <a:srgbClr val="FF9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56;p42">
              <a:extLst>
                <a:ext uri="{FF2B5EF4-FFF2-40B4-BE49-F238E27FC236}">
                  <a16:creationId xmlns:a16="http://schemas.microsoft.com/office/drawing/2014/main" id="{F41F2453-5ED0-209E-5060-D40501443775}"/>
                </a:ext>
              </a:extLst>
            </p:cNvPr>
            <p:cNvSpPr/>
            <p:nvPr/>
          </p:nvSpPr>
          <p:spPr>
            <a:xfrm>
              <a:off x="2402051" y="2620921"/>
              <a:ext cx="204227" cy="205139"/>
            </a:xfrm>
            <a:custGeom>
              <a:avLst/>
              <a:gdLst/>
              <a:ahLst/>
              <a:cxnLst/>
              <a:rect l="l" t="t" r="r" b="b"/>
              <a:pathLst>
                <a:path w="1343" h="1349" extrusionOk="0">
                  <a:moveTo>
                    <a:pt x="761" y="0"/>
                  </a:moveTo>
                  <a:cubicBezTo>
                    <a:pt x="598" y="0"/>
                    <a:pt x="435" y="53"/>
                    <a:pt x="311" y="162"/>
                  </a:cubicBezTo>
                  <a:cubicBezTo>
                    <a:pt x="37" y="390"/>
                    <a:pt x="0" y="846"/>
                    <a:pt x="229" y="1129"/>
                  </a:cubicBezTo>
                  <a:cubicBezTo>
                    <a:pt x="311" y="1239"/>
                    <a:pt x="438" y="1312"/>
                    <a:pt x="575" y="1348"/>
                  </a:cubicBezTo>
                  <a:cubicBezTo>
                    <a:pt x="904" y="1074"/>
                    <a:pt x="1160" y="709"/>
                    <a:pt x="1333" y="317"/>
                  </a:cubicBezTo>
                  <a:cubicBezTo>
                    <a:pt x="1342" y="308"/>
                    <a:pt x="1342" y="308"/>
                    <a:pt x="1342" y="298"/>
                  </a:cubicBezTo>
                  <a:cubicBezTo>
                    <a:pt x="1324" y="271"/>
                    <a:pt x="1306" y="244"/>
                    <a:pt x="1287" y="225"/>
                  </a:cubicBezTo>
                  <a:cubicBezTo>
                    <a:pt x="1153" y="76"/>
                    <a:pt x="957" y="0"/>
                    <a:pt x="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57;p42">
              <a:extLst>
                <a:ext uri="{FF2B5EF4-FFF2-40B4-BE49-F238E27FC236}">
                  <a16:creationId xmlns:a16="http://schemas.microsoft.com/office/drawing/2014/main" id="{B3F3FC11-739A-9224-CFE4-BC4CDF191D0B}"/>
                </a:ext>
              </a:extLst>
            </p:cNvPr>
            <p:cNvSpPr/>
            <p:nvPr/>
          </p:nvSpPr>
          <p:spPr>
            <a:xfrm>
              <a:off x="1794080" y="2620921"/>
              <a:ext cx="222323" cy="209245"/>
            </a:xfrm>
            <a:custGeom>
              <a:avLst/>
              <a:gdLst/>
              <a:ahLst/>
              <a:cxnLst/>
              <a:rect l="l" t="t" r="r" b="b"/>
              <a:pathLst>
                <a:path w="1462" h="1376" extrusionOk="0">
                  <a:moveTo>
                    <a:pt x="706" y="0"/>
                  </a:moveTo>
                  <a:cubicBezTo>
                    <a:pt x="544" y="0"/>
                    <a:pt x="381" y="53"/>
                    <a:pt x="256" y="162"/>
                  </a:cubicBezTo>
                  <a:cubicBezTo>
                    <a:pt x="83" y="308"/>
                    <a:pt x="1" y="536"/>
                    <a:pt x="19" y="764"/>
                  </a:cubicBezTo>
                  <a:cubicBezTo>
                    <a:pt x="55" y="791"/>
                    <a:pt x="83" y="828"/>
                    <a:pt x="119" y="864"/>
                  </a:cubicBezTo>
                  <a:cubicBezTo>
                    <a:pt x="320" y="1065"/>
                    <a:pt x="548" y="1229"/>
                    <a:pt x="795" y="1375"/>
                  </a:cubicBezTo>
                  <a:cubicBezTo>
                    <a:pt x="932" y="1357"/>
                    <a:pt x="1069" y="1302"/>
                    <a:pt x="1187" y="1193"/>
                  </a:cubicBezTo>
                  <a:cubicBezTo>
                    <a:pt x="1443" y="946"/>
                    <a:pt x="1461" y="490"/>
                    <a:pt x="1224" y="225"/>
                  </a:cubicBezTo>
                  <a:cubicBezTo>
                    <a:pt x="1095" y="76"/>
                    <a:pt x="900" y="0"/>
                    <a:pt x="7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58;p42">
              <a:extLst>
                <a:ext uri="{FF2B5EF4-FFF2-40B4-BE49-F238E27FC236}">
                  <a16:creationId xmlns:a16="http://schemas.microsoft.com/office/drawing/2014/main" id="{7EF97A63-71CE-2681-50E3-8BCF24DAB7FA}"/>
                </a:ext>
              </a:extLst>
            </p:cNvPr>
            <p:cNvSpPr/>
            <p:nvPr/>
          </p:nvSpPr>
          <p:spPr>
            <a:xfrm>
              <a:off x="2272944" y="2324845"/>
              <a:ext cx="93217" cy="83333"/>
            </a:xfrm>
            <a:custGeom>
              <a:avLst/>
              <a:gdLst/>
              <a:ahLst/>
              <a:cxnLst/>
              <a:rect l="l" t="t" r="r" b="b"/>
              <a:pathLst>
                <a:path w="613" h="548" fill="none" extrusionOk="0">
                  <a:moveTo>
                    <a:pt x="1" y="0"/>
                  </a:moveTo>
                  <a:cubicBezTo>
                    <a:pt x="201" y="119"/>
                    <a:pt x="402" y="228"/>
                    <a:pt x="612" y="365"/>
                  </a:cubicBezTo>
                  <a:cubicBezTo>
                    <a:pt x="466" y="411"/>
                    <a:pt x="311" y="466"/>
                    <a:pt x="174" y="548"/>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59;p42">
              <a:extLst>
                <a:ext uri="{FF2B5EF4-FFF2-40B4-BE49-F238E27FC236}">
                  <a16:creationId xmlns:a16="http://schemas.microsoft.com/office/drawing/2014/main" id="{86533818-8358-DD55-CF01-F327245EBDFD}"/>
                </a:ext>
              </a:extLst>
            </p:cNvPr>
            <p:cNvSpPr/>
            <p:nvPr/>
          </p:nvSpPr>
          <p:spPr>
            <a:xfrm>
              <a:off x="1864944" y="2233148"/>
              <a:ext cx="215176" cy="64020"/>
            </a:xfrm>
            <a:custGeom>
              <a:avLst/>
              <a:gdLst/>
              <a:ahLst/>
              <a:cxnLst/>
              <a:rect l="l" t="t" r="r" b="b"/>
              <a:pathLst>
                <a:path w="1415" h="421" fill="none" extrusionOk="0">
                  <a:moveTo>
                    <a:pt x="0" y="421"/>
                  </a:moveTo>
                  <a:cubicBezTo>
                    <a:pt x="155" y="202"/>
                    <a:pt x="411" y="56"/>
                    <a:pt x="676" y="28"/>
                  </a:cubicBezTo>
                  <a:cubicBezTo>
                    <a:pt x="949" y="1"/>
                    <a:pt x="1223" y="101"/>
                    <a:pt x="1415" y="284"/>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60;p42">
              <a:extLst>
                <a:ext uri="{FF2B5EF4-FFF2-40B4-BE49-F238E27FC236}">
                  <a16:creationId xmlns:a16="http://schemas.microsoft.com/office/drawing/2014/main" id="{C6679FA3-5E7D-C610-C2FE-88A56EEF2FAC}"/>
                </a:ext>
              </a:extLst>
            </p:cNvPr>
            <p:cNvSpPr/>
            <p:nvPr/>
          </p:nvSpPr>
          <p:spPr>
            <a:xfrm>
              <a:off x="1965157" y="2325301"/>
              <a:ext cx="59458" cy="54440"/>
            </a:xfrm>
            <a:custGeom>
              <a:avLst/>
              <a:gdLst/>
              <a:ahLst/>
              <a:cxnLst/>
              <a:rect l="l" t="t" r="r" b="b"/>
              <a:pathLst>
                <a:path w="391" h="358" extrusionOk="0">
                  <a:moveTo>
                    <a:pt x="197" y="0"/>
                  </a:moveTo>
                  <a:cubicBezTo>
                    <a:pt x="100" y="0"/>
                    <a:pt x="0" y="86"/>
                    <a:pt x="7" y="189"/>
                  </a:cubicBezTo>
                  <a:cubicBezTo>
                    <a:pt x="14" y="286"/>
                    <a:pt x="106" y="357"/>
                    <a:pt x="198" y="357"/>
                  </a:cubicBezTo>
                  <a:cubicBezTo>
                    <a:pt x="227" y="357"/>
                    <a:pt x="255" y="350"/>
                    <a:pt x="281" y="335"/>
                  </a:cubicBezTo>
                  <a:cubicBezTo>
                    <a:pt x="391" y="271"/>
                    <a:pt x="391" y="79"/>
                    <a:pt x="263" y="15"/>
                  </a:cubicBezTo>
                  <a:cubicBezTo>
                    <a:pt x="242" y="5"/>
                    <a:pt x="219" y="0"/>
                    <a:pt x="197" y="0"/>
                  </a:cubicBezTo>
                  <a:close/>
                </a:path>
              </a:pathLst>
            </a:custGeom>
            <a:solidFill>
              <a:schemeClr val="dk1"/>
            </a:solidFill>
            <a:ln w="27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61;p42">
              <a:extLst>
                <a:ext uri="{FF2B5EF4-FFF2-40B4-BE49-F238E27FC236}">
                  <a16:creationId xmlns:a16="http://schemas.microsoft.com/office/drawing/2014/main" id="{67D82D28-D82C-4F32-07D5-1AF4A90F3014}"/>
                </a:ext>
              </a:extLst>
            </p:cNvPr>
            <p:cNvSpPr/>
            <p:nvPr/>
          </p:nvSpPr>
          <p:spPr>
            <a:xfrm>
              <a:off x="2464551" y="2330775"/>
              <a:ext cx="58394" cy="54288"/>
            </a:xfrm>
            <a:custGeom>
              <a:avLst/>
              <a:gdLst/>
              <a:ahLst/>
              <a:cxnLst/>
              <a:rect l="l" t="t" r="r" b="b"/>
              <a:pathLst>
                <a:path w="384" h="357" extrusionOk="0">
                  <a:moveTo>
                    <a:pt x="195" y="1"/>
                  </a:moveTo>
                  <a:cubicBezTo>
                    <a:pt x="96" y="1"/>
                    <a:pt x="0" y="86"/>
                    <a:pt x="0" y="189"/>
                  </a:cubicBezTo>
                  <a:cubicBezTo>
                    <a:pt x="7" y="281"/>
                    <a:pt x="107" y="356"/>
                    <a:pt x="198" y="356"/>
                  </a:cubicBezTo>
                  <a:cubicBezTo>
                    <a:pt x="225" y="356"/>
                    <a:pt x="251" y="350"/>
                    <a:pt x="274" y="335"/>
                  </a:cubicBezTo>
                  <a:cubicBezTo>
                    <a:pt x="383" y="262"/>
                    <a:pt x="383" y="80"/>
                    <a:pt x="265" y="16"/>
                  </a:cubicBezTo>
                  <a:cubicBezTo>
                    <a:pt x="242" y="5"/>
                    <a:pt x="218" y="1"/>
                    <a:pt x="195" y="1"/>
                  </a:cubicBezTo>
                  <a:close/>
                </a:path>
              </a:pathLst>
            </a:custGeom>
            <a:solidFill>
              <a:schemeClr val="dk1"/>
            </a:solidFill>
            <a:ln w="27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62;p42">
              <a:extLst>
                <a:ext uri="{FF2B5EF4-FFF2-40B4-BE49-F238E27FC236}">
                  <a16:creationId xmlns:a16="http://schemas.microsoft.com/office/drawing/2014/main" id="{2EF2A289-7B2F-7A2D-DAF5-2C11E5DBEB40}"/>
                </a:ext>
              </a:extLst>
            </p:cNvPr>
            <p:cNvSpPr/>
            <p:nvPr/>
          </p:nvSpPr>
          <p:spPr>
            <a:xfrm>
              <a:off x="2139732" y="2581384"/>
              <a:ext cx="122262" cy="48966"/>
            </a:xfrm>
            <a:custGeom>
              <a:avLst/>
              <a:gdLst/>
              <a:ahLst/>
              <a:cxnLst/>
              <a:rect l="l" t="t" r="r" b="b"/>
              <a:pathLst>
                <a:path w="804" h="322" extrusionOk="0">
                  <a:moveTo>
                    <a:pt x="370" y="0"/>
                  </a:moveTo>
                  <a:cubicBezTo>
                    <a:pt x="246" y="0"/>
                    <a:pt x="123" y="7"/>
                    <a:pt x="0" y="20"/>
                  </a:cubicBezTo>
                  <a:cubicBezTo>
                    <a:pt x="71" y="213"/>
                    <a:pt x="234" y="322"/>
                    <a:pt x="400" y="322"/>
                  </a:cubicBezTo>
                  <a:cubicBezTo>
                    <a:pt x="407" y="322"/>
                    <a:pt x="414" y="322"/>
                    <a:pt x="420" y="321"/>
                  </a:cubicBezTo>
                  <a:cubicBezTo>
                    <a:pt x="594" y="321"/>
                    <a:pt x="749" y="193"/>
                    <a:pt x="804" y="29"/>
                  </a:cubicBezTo>
                  <a:cubicBezTo>
                    <a:pt x="657" y="10"/>
                    <a:pt x="513" y="0"/>
                    <a:pt x="370" y="0"/>
                  </a:cubicBezTo>
                  <a:close/>
                </a:path>
              </a:pathLst>
            </a:custGeom>
            <a:solidFill>
              <a:schemeClr val="dk1"/>
            </a:solidFill>
            <a:ln w="27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25;p42">
            <a:extLst>
              <a:ext uri="{FF2B5EF4-FFF2-40B4-BE49-F238E27FC236}">
                <a16:creationId xmlns:a16="http://schemas.microsoft.com/office/drawing/2014/main" id="{5F381F87-D8BC-3675-391A-B2E5D3ED3796}"/>
              </a:ext>
            </a:extLst>
          </p:cNvPr>
          <p:cNvSpPr/>
          <p:nvPr/>
        </p:nvSpPr>
        <p:spPr>
          <a:xfrm>
            <a:off x="2077843" y="248267"/>
            <a:ext cx="541420" cy="542767"/>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728;p42">
            <a:extLst>
              <a:ext uri="{FF2B5EF4-FFF2-40B4-BE49-F238E27FC236}">
                <a16:creationId xmlns:a16="http://schemas.microsoft.com/office/drawing/2014/main" id="{5CB0AECD-9E8F-14D0-777F-3EE320C2E6A7}"/>
              </a:ext>
            </a:extLst>
          </p:cNvPr>
          <p:cNvSpPr txBox="1">
            <a:spLocks/>
          </p:cNvSpPr>
          <p:nvPr/>
        </p:nvSpPr>
        <p:spPr>
          <a:xfrm>
            <a:off x="2029899" y="340412"/>
            <a:ext cx="638228" cy="35847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dirty="0">
                <a:solidFill>
                  <a:schemeClr val="lt1"/>
                </a:solidFill>
                <a:latin typeface="Algerian" panose="04020705040A02060702" pitchFamily="82" charset="0"/>
              </a:rPr>
              <a:t>03</a:t>
            </a:r>
          </a:p>
        </p:txBody>
      </p:sp>
      <p:graphicFrame>
        <p:nvGraphicFramePr>
          <p:cNvPr id="4" name="Table 12">
            <a:extLst>
              <a:ext uri="{FF2B5EF4-FFF2-40B4-BE49-F238E27FC236}">
                <a16:creationId xmlns:a16="http://schemas.microsoft.com/office/drawing/2014/main" id="{96BF96C7-041D-C00D-B288-BF166F79F9DF}"/>
              </a:ext>
            </a:extLst>
          </p:cNvPr>
          <p:cNvGraphicFramePr>
            <a:graphicFrameLocks noGrp="1"/>
          </p:cNvGraphicFramePr>
          <p:nvPr>
            <p:extLst>
              <p:ext uri="{D42A27DB-BD31-4B8C-83A1-F6EECF244321}">
                <p14:modId xmlns:p14="http://schemas.microsoft.com/office/powerpoint/2010/main" val="2267145393"/>
              </p:ext>
            </p:extLst>
          </p:nvPr>
        </p:nvGraphicFramePr>
        <p:xfrm>
          <a:off x="2348553" y="272874"/>
          <a:ext cx="5514321" cy="518160"/>
        </p:xfrm>
        <a:graphic>
          <a:graphicData uri="http://schemas.openxmlformats.org/drawingml/2006/table">
            <a:tbl>
              <a:tblPr firstRow="1" bandRow="1">
                <a:tableStyleId>{7F3E3FD0-3CD5-45DB-B452-72B4C6E09809}</a:tableStyleId>
              </a:tblPr>
              <a:tblGrid>
                <a:gridCol w="5514321">
                  <a:extLst>
                    <a:ext uri="{9D8B030D-6E8A-4147-A177-3AD203B41FA5}">
                      <a16:colId xmlns:a16="http://schemas.microsoft.com/office/drawing/2014/main" val="2101747958"/>
                    </a:ext>
                  </a:extLst>
                </a:gridCol>
              </a:tblGrid>
              <a:tr h="370840">
                <a:tc>
                  <a:txBody>
                    <a:bodyPr/>
                    <a:lstStyle/>
                    <a:p>
                      <a:pPr algn="ctr"/>
                      <a:r>
                        <a:rPr lang="en-US" sz="2800" b="1" dirty="0">
                          <a:solidFill>
                            <a:srgbClr val="96507E"/>
                          </a:solidFill>
                          <a:latin typeface="Baskerville Old Face" panose="02020602080505020303" pitchFamily="18" charset="0"/>
                        </a:rPr>
                        <a:t>Student Login &amp; Registration Page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05209468"/>
                  </a:ext>
                </a:extLst>
              </a:tr>
            </a:tbl>
          </a:graphicData>
        </a:graphic>
      </p:graphicFrame>
      <p:pic>
        <p:nvPicPr>
          <p:cNvPr id="6" name="Picture 5">
            <a:extLst>
              <a:ext uri="{FF2B5EF4-FFF2-40B4-BE49-F238E27FC236}">
                <a16:creationId xmlns:a16="http://schemas.microsoft.com/office/drawing/2014/main" id="{399EB2D2-8012-F1BF-0A0A-A3E660D55A99}"/>
              </a:ext>
            </a:extLst>
          </p:cNvPr>
          <p:cNvPicPr>
            <a:picLocks noChangeAspect="1"/>
          </p:cNvPicPr>
          <p:nvPr/>
        </p:nvPicPr>
        <p:blipFill rotWithShape="1">
          <a:blip r:embed="rId2"/>
          <a:srcRect l="19077" t="9816" b="6632"/>
          <a:stretch/>
        </p:blipFill>
        <p:spPr>
          <a:xfrm>
            <a:off x="125107" y="1970688"/>
            <a:ext cx="4446893" cy="309932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C0D3A181-9F84-A9A2-D3B7-F476CC92BF75}"/>
              </a:ext>
            </a:extLst>
          </p:cNvPr>
          <p:cNvPicPr>
            <a:picLocks noChangeAspect="1"/>
          </p:cNvPicPr>
          <p:nvPr/>
        </p:nvPicPr>
        <p:blipFill rotWithShape="1">
          <a:blip r:embed="rId3"/>
          <a:srcRect l="19077" t="10055" b="6633"/>
          <a:stretch/>
        </p:blipFill>
        <p:spPr>
          <a:xfrm>
            <a:off x="4662743" y="1970689"/>
            <a:ext cx="4360100" cy="3099321"/>
          </a:xfrm>
          <a:prstGeom prst="rect">
            <a:avLst/>
          </a:prstGeom>
          <a:ln>
            <a:noFill/>
          </a:ln>
          <a:effectLst>
            <a:outerShdw blurRad="190500" algn="tl" rotWithShape="0">
              <a:srgbClr val="000000">
                <a:alpha val="70000"/>
              </a:srgbClr>
            </a:outerShdw>
          </a:effectLst>
        </p:spPr>
      </p:pic>
      <p:graphicFrame>
        <p:nvGraphicFramePr>
          <p:cNvPr id="5" name="Table 7">
            <a:extLst>
              <a:ext uri="{FF2B5EF4-FFF2-40B4-BE49-F238E27FC236}">
                <a16:creationId xmlns:a16="http://schemas.microsoft.com/office/drawing/2014/main" id="{4118E728-8B94-CE2C-A1DD-719392CFB570}"/>
              </a:ext>
            </a:extLst>
          </p:cNvPr>
          <p:cNvGraphicFramePr>
            <a:graphicFrameLocks noGrp="1"/>
          </p:cNvGraphicFramePr>
          <p:nvPr>
            <p:extLst>
              <p:ext uri="{D42A27DB-BD31-4B8C-83A1-F6EECF244321}">
                <p14:modId xmlns:p14="http://schemas.microsoft.com/office/powerpoint/2010/main" val="1198396985"/>
              </p:ext>
            </p:extLst>
          </p:nvPr>
        </p:nvGraphicFramePr>
        <p:xfrm>
          <a:off x="322728" y="998140"/>
          <a:ext cx="7116883" cy="944880"/>
        </p:xfrm>
        <a:graphic>
          <a:graphicData uri="http://schemas.openxmlformats.org/drawingml/2006/table">
            <a:tbl>
              <a:tblPr firstRow="1" bandRow="1">
                <a:tableStyleId>{7F3E3FD0-3CD5-45DB-B452-72B4C6E09809}</a:tableStyleId>
              </a:tblPr>
              <a:tblGrid>
                <a:gridCol w="7116883">
                  <a:extLst>
                    <a:ext uri="{9D8B030D-6E8A-4147-A177-3AD203B41FA5}">
                      <a16:colId xmlns:a16="http://schemas.microsoft.com/office/drawing/2014/main" val="551924848"/>
                    </a:ext>
                  </a:extLst>
                </a:gridCol>
              </a:tblGrid>
              <a:tr h="370840">
                <a:tc>
                  <a:txBody>
                    <a:bodyPr/>
                    <a:lstStyle/>
                    <a:p>
                      <a:pPr marL="285750" indent="-285750" algn="just">
                        <a:buFont typeface="Wingdings" panose="05000000000000000000" pitchFamily="2" charset="2"/>
                        <a:buChar char="q"/>
                      </a:pPr>
                      <a:r>
                        <a:rPr lang="en-US" sz="1400" dirty="0">
                          <a:latin typeface="Arial Rounded MT Bold" panose="020F0704030504030204" pitchFamily="34" charset="0"/>
                        </a:rPr>
                        <a:t>The Students can register a new account with a username, email and password and if they have previous account they can log in by entering email and passwords .  We also have a feature of adding profile picture to the account .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49568430"/>
                  </a:ext>
                </a:extLst>
              </a:tr>
            </a:tbl>
          </a:graphicData>
        </a:graphic>
      </p:graphicFrame>
    </p:spTree>
    <p:extLst>
      <p:ext uri="{BB962C8B-B14F-4D97-AF65-F5344CB8AC3E}">
        <p14:creationId xmlns:p14="http://schemas.microsoft.com/office/powerpoint/2010/main" val="631970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25;p42">
            <a:extLst>
              <a:ext uri="{FF2B5EF4-FFF2-40B4-BE49-F238E27FC236}">
                <a16:creationId xmlns:a16="http://schemas.microsoft.com/office/drawing/2014/main" id="{D246664E-171E-983D-CA65-EFD6FE5B1480}"/>
              </a:ext>
            </a:extLst>
          </p:cNvPr>
          <p:cNvSpPr/>
          <p:nvPr/>
        </p:nvSpPr>
        <p:spPr>
          <a:xfrm>
            <a:off x="1883231" y="260682"/>
            <a:ext cx="541420" cy="542767"/>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728;p42">
            <a:extLst>
              <a:ext uri="{FF2B5EF4-FFF2-40B4-BE49-F238E27FC236}">
                <a16:creationId xmlns:a16="http://schemas.microsoft.com/office/drawing/2014/main" id="{D5331E2A-5D14-2E0F-4F2B-0A4A4FFF738C}"/>
              </a:ext>
            </a:extLst>
          </p:cNvPr>
          <p:cNvSpPr txBox="1">
            <a:spLocks/>
          </p:cNvSpPr>
          <p:nvPr/>
        </p:nvSpPr>
        <p:spPr>
          <a:xfrm>
            <a:off x="1834827" y="328220"/>
            <a:ext cx="638228" cy="35847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dirty="0">
                <a:solidFill>
                  <a:schemeClr val="lt1"/>
                </a:solidFill>
                <a:latin typeface="Algerian" panose="04020705040A02060702" pitchFamily="82" charset="0"/>
              </a:rPr>
              <a:t>03</a:t>
            </a:r>
          </a:p>
        </p:txBody>
      </p:sp>
      <p:graphicFrame>
        <p:nvGraphicFramePr>
          <p:cNvPr id="4" name="Table 12">
            <a:extLst>
              <a:ext uri="{FF2B5EF4-FFF2-40B4-BE49-F238E27FC236}">
                <a16:creationId xmlns:a16="http://schemas.microsoft.com/office/drawing/2014/main" id="{ACB2A4DD-DC17-2077-B5BB-AC5A629D423B}"/>
              </a:ext>
            </a:extLst>
          </p:cNvPr>
          <p:cNvGraphicFramePr>
            <a:graphicFrameLocks noGrp="1"/>
          </p:cNvGraphicFramePr>
          <p:nvPr>
            <p:extLst>
              <p:ext uri="{D42A27DB-BD31-4B8C-83A1-F6EECF244321}">
                <p14:modId xmlns:p14="http://schemas.microsoft.com/office/powerpoint/2010/main" val="2255485650"/>
              </p:ext>
            </p:extLst>
          </p:nvPr>
        </p:nvGraphicFramePr>
        <p:xfrm>
          <a:off x="2263209" y="260682"/>
          <a:ext cx="5514321" cy="518160"/>
        </p:xfrm>
        <a:graphic>
          <a:graphicData uri="http://schemas.openxmlformats.org/drawingml/2006/table">
            <a:tbl>
              <a:tblPr firstRow="1" bandRow="1">
                <a:tableStyleId>{7F3E3FD0-3CD5-45DB-B452-72B4C6E09809}</a:tableStyleId>
              </a:tblPr>
              <a:tblGrid>
                <a:gridCol w="5514321">
                  <a:extLst>
                    <a:ext uri="{9D8B030D-6E8A-4147-A177-3AD203B41FA5}">
                      <a16:colId xmlns:a16="http://schemas.microsoft.com/office/drawing/2014/main" val="2101747958"/>
                    </a:ext>
                  </a:extLst>
                </a:gridCol>
              </a:tblGrid>
              <a:tr h="370840">
                <a:tc>
                  <a:txBody>
                    <a:bodyPr/>
                    <a:lstStyle/>
                    <a:p>
                      <a:pPr algn="ctr"/>
                      <a:r>
                        <a:rPr lang="en-US" sz="2800" b="1" dirty="0">
                          <a:solidFill>
                            <a:srgbClr val="96507E"/>
                          </a:solidFill>
                          <a:latin typeface="Baskerville Old Face" panose="02020602080505020303" pitchFamily="18" charset="0"/>
                        </a:rPr>
                        <a:t>Instructor Login &amp; Registration Page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05209468"/>
                  </a:ext>
                </a:extLst>
              </a:tr>
            </a:tbl>
          </a:graphicData>
        </a:graphic>
      </p:graphicFrame>
      <p:pic>
        <p:nvPicPr>
          <p:cNvPr id="6" name="Picture 5">
            <a:extLst>
              <a:ext uri="{FF2B5EF4-FFF2-40B4-BE49-F238E27FC236}">
                <a16:creationId xmlns:a16="http://schemas.microsoft.com/office/drawing/2014/main" id="{9E01C945-D97A-C216-5E23-448FE11F782D}"/>
              </a:ext>
            </a:extLst>
          </p:cNvPr>
          <p:cNvPicPr>
            <a:picLocks noChangeAspect="1"/>
          </p:cNvPicPr>
          <p:nvPr/>
        </p:nvPicPr>
        <p:blipFill rotWithShape="1">
          <a:blip r:embed="rId2"/>
          <a:srcRect l="10533" t="11615" r="22266" b="15140"/>
          <a:stretch/>
        </p:blipFill>
        <p:spPr>
          <a:xfrm>
            <a:off x="101588" y="2051265"/>
            <a:ext cx="4348492" cy="2907870"/>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3848C741-5308-7226-50D1-809DA002A39C}"/>
              </a:ext>
            </a:extLst>
          </p:cNvPr>
          <p:cNvPicPr>
            <a:picLocks noChangeAspect="1"/>
          </p:cNvPicPr>
          <p:nvPr/>
        </p:nvPicPr>
        <p:blipFill rotWithShape="1">
          <a:blip r:embed="rId3"/>
          <a:srcRect l="27046" t="21570" r="27733" b="16326"/>
          <a:stretch/>
        </p:blipFill>
        <p:spPr>
          <a:xfrm>
            <a:off x="4572000" y="2051264"/>
            <a:ext cx="4470412" cy="2907870"/>
          </a:xfrm>
          <a:prstGeom prst="rect">
            <a:avLst/>
          </a:prstGeom>
          <a:ln>
            <a:noFill/>
          </a:ln>
          <a:effectLst>
            <a:outerShdw blurRad="190500" algn="tl" rotWithShape="0">
              <a:srgbClr val="000000">
                <a:alpha val="70000"/>
              </a:srgbClr>
            </a:outerShdw>
          </a:effectLst>
        </p:spPr>
      </p:pic>
      <p:graphicFrame>
        <p:nvGraphicFramePr>
          <p:cNvPr id="5" name="Table 7">
            <a:extLst>
              <a:ext uri="{FF2B5EF4-FFF2-40B4-BE49-F238E27FC236}">
                <a16:creationId xmlns:a16="http://schemas.microsoft.com/office/drawing/2014/main" id="{9CBBC1D4-D95A-3296-7B07-66BE1B5E37AA}"/>
              </a:ext>
            </a:extLst>
          </p:cNvPr>
          <p:cNvGraphicFramePr>
            <a:graphicFrameLocks noGrp="1"/>
          </p:cNvGraphicFramePr>
          <p:nvPr>
            <p:extLst>
              <p:ext uri="{D42A27DB-BD31-4B8C-83A1-F6EECF244321}">
                <p14:modId xmlns:p14="http://schemas.microsoft.com/office/powerpoint/2010/main" val="4067003871"/>
              </p:ext>
            </p:extLst>
          </p:nvPr>
        </p:nvGraphicFramePr>
        <p:xfrm>
          <a:off x="322728" y="998140"/>
          <a:ext cx="7116883" cy="731520"/>
        </p:xfrm>
        <a:graphic>
          <a:graphicData uri="http://schemas.openxmlformats.org/drawingml/2006/table">
            <a:tbl>
              <a:tblPr firstRow="1" bandRow="1">
                <a:tableStyleId>{7F3E3FD0-3CD5-45DB-B452-72B4C6E09809}</a:tableStyleId>
              </a:tblPr>
              <a:tblGrid>
                <a:gridCol w="7116883">
                  <a:extLst>
                    <a:ext uri="{9D8B030D-6E8A-4147-A177-3AD203B41FA5}">
                      <a16:colId xmlns:a16="http://schemas.microsoft.com/office/drawing/2014/main" val="551924848"/>
                    </a:ext>
                  </a:extLst>
                </a:gridCol>
              </a:tblGrid>
              <a:tr h="370840">
                <a:tc>
                  <a:txBody>
                    <a:bodyPr/>
                    <a:lstStyle/>
                    <a:p>
                      <a:pPr marL="285750" indent="-285750" algn="just">
                        <a:buFont typeface="Wingdings" panose="05000000000000000000" pitchFamily="2" charset="2"/>
                        <a:buChar char="q"/>
                      </a:pPr>
                      <a:r>
                        <a:rPr lang="en-US" sz="1400" dirty="0">
                          <a:latin typeface="Arial Rounded MT Bold" panose="020F0704030504030204" pitchFamily="34" charset="0"/>
                        </a:rPr>
                        <a:t>The Instructors can open their new account with the registration form and if they have any account created before they can log in to their previous account by entering email and passwords .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49568430"/>
                  </a:ext>
                </a:extLst>
              </a:tr>
            </a:tbl>
          </a:graphicData>
        </a:graphic>
      </p:graphicFrame>
    </p:spTree>
    <p:extLst>
      <p:ext uri="{BB962C8B-B14F-4D97-AF65-F5344CB8AC3E}">
        <p14:creationId xmlns:p14="http://schemas.microsoft.com/office/powerpoint/2010/main" val="157757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7F6F92-7DC5-8A57-BFD6-682BE655CCE0}"/>
              </a:ext>
            </a:extLst>
          </p:cNvPr>
          <p:cNvPicPr>
            <a:picLocks noChangeAspect="1"/>
          </p:cNvPicPr>
          <p:nvPr/>
        </p:nvPicPr>
        <p:blipFill rotWithShape="1">
          <a:blip r:embed="rId2"/>
          <a:srcRect l="24751" t="3585" r="9866" b="27703"/>
          <a:stretch/>
        </p:blipFill>
        <p:spPr>
          <a:xfrm>
            <a:off x="4962951" y="2020606"/>
            <a:ext cx="4107270" cy="2907869"/>
          </a:xfrm>
          <a:prstGeom prst="rect">
            <a:avLst/>
          </a:prstGeom>
          <a:ln>
            <a:noFill/>
          </a:ln>
          <a:effectLst>
            <a:outerShdw blurRad="190500" algn="tl" rotWithShape="0">
              <a:srgbClr val="000000">
                <a:alpha val="70000"/>
              </a:srgbClr>
            </a:outerShdw>
          </a:effectLst>
        </p:spPr>
      </p:pic>
      <p:graphicFrame>
        <p:nvGraphicFramePr>
          <p:cNvPr id="4" name="Table 12">
            <a:extLst>
              <a:ext uri="{FF2B5EF4-FFF2-40B4-BE49-F238E27FC236}">
                <a16:creationId xmlns:a16="http://schemas.microsoft.com/office/drawing/2014/main" id="{F4B12CC9-825F-0AD2-FE83-33C79D91D503}"/>
              </a:ext>
            </a:extLst>
          </p:cNvPr>
          <p:cNvGraphicFramePr>
            <a:graphicFrameLocks noGrp="1"/>
          </p:cNvGraphicFramePr>
          <p:nvPr>
            <p:extLst>
              <p:ext uri="{D42A27DB-BD31-4B8C-83A1-F6EECF244321}">
                <p14:modId xmlns:p14="http://schemas.microsoft.com/office/powerpoint/2010/main" val="696339049"/>
              </p:ext>
            </p:extLst>
          </p:nvPr>
        </p:nvGraphicFramePr>
        <p:xfrm>
          <a:off x="2055945" y="309450"/>
          <a:ext cx="5514321" cy="518160"/>
        </p:xfrm>
        <a:graphic>
          <a:graphicData uri="http://schemas.openxmlformats.org/drawingml/2006/table">
            <a:tbl>
              <a:tblPr firstRow="1" bandRow="1">
                <a:tableStyleId>{7F3E3FD0-3CD5-45DB-B452-72B4C6E09809}</a:tableStyleId>
              </a:tblPr>
              <a:tblGrid>
                <a:gridCol w="5514321">
                  <a:extLst>
                    <a:ext uri="{9D8B030D-6E8A-4147-A177-3AD203B41FA5}">
                      <a16:colId xmlns:a16="http://schemas.microsoft.com/office/drawing/2014/main" val="2101747958"/>
                    </a:ext>
                  </a:extLst>
                </a:gridCol>
              </a:tblGrid>
              <a:tr h="370840">
                <a:tc>
                  <a:txBody>
                    <a:bodyPr/>
                    <a:lstStyle/>
                    <a:p>
                      <a:pPr algn="ctr"/>
                      <a:r>
                        <a:rPr lang="en-US" sz="2800" b="1" dirty="0">
                          <a:solidFill>
                            <a:srgbClr val="96507E"/>
                          </a:solidFill>
                          <a:latin typeface="Baskerville Old Face" panose="02020602080505020303" pitchFamily="18" charset="0"/>
                        </a:rPr>
                        <a:t>Instructor &amp; Student Logout Page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05209468"/>
                  </a:ext>
                </a:extLst>
              </a:tr>
            </a:tbl>
          </a:graphicData>
        </a:graphic>
      </p:graphicFrame>
      <p:pic>
        <p:nvPicPr>
          <p:cNvPr id="6" name="Picture 5">
            <a:extLst>
              <a:ext uri="{FF2B5EF4-FFF2-40B4-BE49-F238E27FC236}">
                <a16:creationId xmlns:a16="http://schemas.microsoft.com/office/drawing/2014/main" id="{F3DA23A1-6119-8546-11A4-C51CC12B74A3}"/>
              </a:ext>
            </a:extLst>
          </p:cNvPr>
          <p:cNvPicPr>
            <a:picLocks noChangeAspect="1"/>
          </p:cNvPicPr>
          <p:nvPr/>
        </p:nvPicPr>
        <p:blipFill rotWithShape="1">
          <a:blip r:embed="rId3"/>
          <a:srcRect t="6016" b="8029"/>
          <a:stretch/>
        </p:blipFill>
        <p:spPr>
          <a:xfrm>
            <a:off x="73959" y="2020605"/>
            <a:ext cx="4803648" cy="2907869"/>
          </a:xfrm>
          <a:prstGeom prst="rect">
            <a:avLst/>
          </a:prstGeom>
          <a:ln>
            <a:noFill/>
          </a:ln>
          <a:effectLst>
            <a:outerShdw blurRad="190500" algn="tl" rotWithShape="0">
              <a:srgbClr val="000000">
                <a:alpha val="70000"/>
              </a:srgbClr>
            </a:outerShdw>
          </a:effectLst>
        </p:spPr>
      </p:pic>
      <p:graphicFrame>
        <p:nvGraphicFramePr>
          <p:cNvPr id="2" name="Table 7">
            <a:extLst>
              <a:ext uri="{FF2B5EF4-FFF2-40B4-BE49-F238E27FC236}">
                <a16:creationId xmlns:a16="http://schemas.microsoft.com/office/drawing/2014/main" id="{A7F2733B-EF21-3D86-0081-E8569B30CAC0}"/>
              </a:ext>
            </a:extLst>
          </p:cNvPr>
          <p:cNvGraphicFramePr>
            <a:graphicFrameLocks noGrp="1"/>
          </p:cNvGraphicFramePr>
          <p:nvPr>
            <p:extLst>
              <p:ext uri="{D42A27DB-BD31-4B8C-83A1-F6EECF244321}">
                <p14:modId xmlns:p14="http://schemas.microsoft.com/office/powerpoint/2010/main" val="200550805"/>
              </p:ext>
            </p:extLst>
          </p:nvPr>
        </p:nvGraphicFramePr>
        <p:xfrm>
          <a:off x="289110" y="1077323"/>
          <a:ext cx="7711890" cy="518160"/>
        </p:xfrm>
        <a:graphic>
          <a:graphicData uri="http://schemas.openxmlformats.org/drawingml/2006/table">
            <a:tbl>
              <a:tblPr firstRow="1" bandRow="1">
                <a:tableStyleId>{7F3E3FD0-3CD5-45DB-B452-72B4C6E09809}</a:tableStyleId>
              </a:tblPr>
              <a:tblGrid>
                <a:gridCol w="7711890">
                  <a:extLst>
                    <a:ext uri="{9D8B030D-6E8A-4147-A177-3AD203B41FA5}">
                      <a16:colId xmlns:a16="http://schemas.microsoft.com/office/drawing/2014/main" val="551924848"/>
                    </a:ext>
                  </a:extLst>
                </a:gridCol>
              </a:tblGrid>
              <a:tr h="370840">
                <a:tc>
                  <a:txBody>
                    <a:bodyPr/>
                    <a:lstStyle/>
                    <a:p>
                      <a:pPr marL="285750" indent="-285750" algn="just">
                        <a:buFont typeface="Wingdings" panose="05000000000000000000" pitchFamily="2" charset="2"/>
                        <a:buChar char="q"/>
                      </a:pPr>
                      <a:r>
                        <a:rPr lang="en-US" sz="1400" dirty="0">
                          <a:latin typeface="Arial Rounded MT Bold" panose="020F0704030504030204" pitchFamily="34" charset="0"/>
                        </a:rPr>
                        <a:t>the instructors and the students will be logged out upon clicking the log out button and they will be shown a confirmation message whether they want to log out or not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49568430"/>
                  </a:ext>
                </a:extLst>
              </a:tr>
            </a:tbl>
          </a:graphicData>
        </a:graphic>
      </p:graphicFrame>
    </p:spTree>
    <p:extLst>
      <p:ext uri="{BB962C8B-B14F-4D97-AF65-F5344CB8AC3E}">
        <p14:creationId xmlns:p14="http://schemas.microsoft.com/office/powerpoint/2010/main" val="3924161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a:extLst>
              <a:ext uri="{FF2B5EF4-FFF2-40B4-BE49-F238E27FC236}">
                <a16:creationId xmlns:a16="http://schemas.microsoft.com/office/drawing/2014/main" id="{2A894AAE-A5E2-8933-3643-CB1D9C2F89A7}"/>
              </a:ext>
            </a:extLst>
          </p:cNvPr>
          <p:cNvGraphicFramePr>
            <a:graphicFrameLocks noGrp="1"/>
          </p:cNvGraphicFramePr>
          <p:nvPr>
            <p:extLst>
              <p:ext uri="{D42A27DB-BD31-4B8C-83A1-F6EECF244321}">
                <p14:modId xmlns:p14="http://schemas.microsoft.com/office/powerpoint/2010/main" val="2869490647"/>
              </p:ext>
            </p:extLst>
          </p:nvPr>
        </p:nvGraphicFramePr>
        <p:xfrm>
          <a:off x="1814839" y="107025"/>
          <a:ext cx="5514321" cy="518160"/>
        </p:xfrm>
        <a:graphic>
          <a:graphicData uri="http://schemas.openxmlformats.org/drawingml/2006/table">
            <a:tbl>
              <a:tblPr firstRow="1" bandRow="1">
                <a:tableStyleId>{7F3E3FD0-3CD5-45DB-B452-72B4C6E09809}</a:tableStyleId>
              </a:tblPr>
              <a:tblGrid>
                <a:gridCol w="5514321">
                  <a:extLst>
                    <a:ext uri="{9D8B030D-6E8A-4147-A177-3AD203B41FA5}">
                      <a16:colId xmlns:a16="http://schemas.microsoft.com/office/drawing/2014/main" val="2101747958"/>
                    </a:ext>
                  </a:extLst>
                </a:gridCol>
              </a:tblGrid>
              <a:tr h="370840">
                <a:tc>
                  <a:txBody>
                    <a:bodyPr/>
                    <a:lstStyle/>
                    <a:p>
                      <a:pPr algn="ctr"/>
                      <a:r>
                        <a:rPr lang="en-US" sz="2800" b="1" dirty="0">
                          <a:solidFill>
                            <a:srgbClr val="96507E"/>
                          </a:solidFill>
                          <a:latin typeface="Baskerville Old Face" panose="02020602080505020303" pitchFamily="18" charset="0"/>
                        </a:rPr>
                        <a:t>Student’s Profile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05209468"/>
                  </a:ext>
                </a:extLst>
              </a:tr>
            </a:tbl>
          </a:graphicData>
        </a:graphic>
      </p:graphicFrame>
      <p:pic>
        <p:nvPicPr>
          <p:cNvPr id="5" name="Picture 4">
            <a:extLst>
              <a:ext uri="{FF2B5EF4-FFF2-40B4-BE49-F238E27FC236}">
                <a16:creationId xmlns:a16="http://schemas.microsoft.com/office/drawing/2014/main" id="{7E12CB70-7E84-5608-E16F-B7C1F6455A9B}"/>
              </a:ext>
            </a:extLst>
          </p:cNvPr>
          <p:cNvPicPr>
            <a:picLocks noChangeAspect="1"/>
          </p:cNvPicPr>
          <p:nvPr/>
        </p:nvPicPr>
        <p:blipFill rotWithShape="1">
          <a:blip r:embed="rId2"/>
          <a:srcRect t="9635" b="5140"/>
          <a:stretch/>
        </p:blipFill>
        <p:spPr>
          <a:xfrm>
            <a:off x="828042" y="1367967"/>
            <a:ext cx="7487915" cy="3589627"/>
          </a:xfrm>
          <a:prstGeom prst="rect">
            <a:avLst/>
          </a:prstGeom>
          <a:ln>
            <a:noFill/>
          </a:ln>
          <a:effectLst>
            <a:outerShdw blurRad="190500" algn="tl" rotWithShape="0">
              <a:srgbClr val="000000">
                <a:alpha val="70000"/>
              </a:srgbClr>
            </a:outerShdw>
          </a:effectLst>
        </p:spPr>
      </p:pic>
      <p:sp>
        <p:nvSpPr>
          <p:cNvPr id="6" name="Google Shape;725;p42">
            <a:extLst>
              <a:ext uri="{FF2B5EF4-FFF2-40B4-BE49-F238E27FC236}">
                <a16:creationId xmlns:a16="http://schemas.microsoft.com/office/drawing/2014/main" id="{3FF960FC-279D-8A9F-1053-E8ECB78A4540}"/>
              </a:ext>
            </a:extLst>
          </p:cNvPr>
          <p:cNvSpPr/>
          <p:nvPr/>
        </p:nvSpPr>
        <p:spPr>
          <a:xfrm>
            <a:off x="2763643" y="107025"/>
            <a:ext cx="541420" cy="542767"/>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2">
            <a:extLst>
              <a:ext uri="{FF2B5EF4-FFF2-40B4-BE49-F238E27FC236}">
                <a16:creationId xmlns:a16="http://schemas.microsoft.com/office/drawing/2014/main" id="{672D07CC-51F7-D583-1BAE-60595AE5F3F7}"/>
              </a:ext>
            </a:extLst>
          </p:cNvPr>
          <p:cNvSpPr txBox="1">
            <a:spLocks/>
          </p:cNvSpPr>
          <p:nvPr/>
        </p:nvSpPr>
        <p:spPr>
          <a:xfrm>
            <a:off x="2715699" y="199170"/>
            <a:ext cx="638228" cy="35847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dirty="0">
                <a:solidFill>
                  <a:schemeClr val="lt1"/>
                </a:solidFill>
                <a:latin typeface="Algerian" panose="04020705040A02060702" pitchFamily="82" charset="0"/>
              </a:rPr>
              <a:t>04</a:t>
            </a:r>
          </a:p>
        </p:txBody>
      </p:sp>
    </p:spTree>
    <p:extLst>
      <p:ext uri="{BB962C8B-B14F-4D97-AF65-F5344CB8AC3E}">
        <p14:creationId xmlns:p14="http://schemas.microsoft.com/office/powerpoint/2010/main" val="4131917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a:extLst>
              <a:ext uri="{FF2B5EF4-FFF2-40B4-BE49-F238E27FC236}">
                <a16:creationId xmlns:a16="http://schemas.microsoft.com/office/drawing/2014/main" id="{C8E9AA1D-E4D1-080C-7E12-9ED22337706F}"/>
              </a:ext>
            </a:extLst>
          </p:cNvPr>
          <p:cNvGraphicFramePr>
            <a:graphicFrameLocks noGrp="1"/>
          </p:cNvGraphicFramePr>
          <p:nvPr>
            <p:extLst>
              <p:ext uri="{D42A27DB-BD31-4B8C-83A1-F6EECF244321}">
                <p14:modId xmlns:p14="http://schemas.microsoft.com/office/powerpoint/2010/main" val="2041645471"/>
              </p:ext>
            </p:extLst>
          </p:nvPr>
        </p:nvGraphicFramePr>
        <p:xfrm>
          <a:off x="1814839" y="316430"/>
          <a:ext cx="5514321" cy="518160"/>
        </p:xfrm>
        <a:graphic>
          <a:graphicData uri="http://schemas.openxmlformats.org/drawingml/2006/table">
            <a:tbl>
              <a:tblPr firstRow="1" bandRow="1">
                <a:tableStyleId>{7F3E3FD0-3CD5-45DB-B452-72B4C6E09809}</a:tableStyleId>
              </a:tblPr>
              <a:tblGrid>
                <a:gridCol w="5514321">
                  <a:extLst>
                    <a:ext uri="{9D8B030D-6E8A-4147-A177-3AD203B41FA5}">
                      <a16:colId xmlns:a16="http://schemas.microsoft.com/office/drawing/2014/main" val="2101747958"/>
                    </a:ext>
                  </a:extLst>
                </a:gridCol>
              </a:tblGrid>
              <a:tr h="370840">
                <a:tc>
                  <a:txBody>
                    <a:bodyPr/>
                    <a:lstStyle/>
                    <a:p>
                      <a:pPr algn="ctr"/>
                      <a:r>
                        <a:rPr lang="en-US" sz="2800" b="1" dirty="0">
                          <a:solidFill>
                            <a:srgbClr val="96507E"/>
                          </a:solidFill>
                          <a:latin typeface="Baskerville Old Face" panose="02020602080505020303" pitchFamily="18" charset="0"/>
                        </a:rPr>
                        <a:t>Our Expert Instructors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05209468"/>
                  </a:ext>
                </a:extLst>
              </a:tr>
            </a:tbl>
          </a:graphicData>
        </a:graphic>
      </p:graphicFrame>
      <p:pic>
        <p:nvPicPr>
          <p:cNvPr id="5" name="Picture 4">
            <a:extLst>
              <a:ext uri="{FF2B5EF4-FFF2-40B4-BE49-F238E27FC236}">
                <a16:creationId xmlns:a16="http://schemas.microsoft.com/office/drawing/2014/main" id="{C342CC7E-8045-C8ED-8E6D-1EABF8F2A4C8}"/>
              </a:ext>
            </a:extLst>
          </p:cNvPr>
          <p:cNvPicPr>
            <a:picLocks noChangeAspect="1"/>
          </p:cNvPicPr>
          <p:nvPr/>
        </p:nvPicPr>
        <p:blipFill rotWithShape="1">
          <a:blip r:embed="rId2"/>
          <a:srcRect l="23156" t="9635" r="8801" b="5068"/>
          <a:stretch/>
        </p:blipFill>
        <p:spPr>
          <a:xfrm>
            <a:off x="942320" y="1109845"/>
            <a:ext cx="7259358" cy="40336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57644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a:extLst>
              <a:ext uri="{FF2B5EF4-FFF2-40B4-BE49-F238E27FC236}">
                <a16:creationId xmlns:a16="http://schemas.microsoft.com/office/drawing/2014/main" id="{1ED05C77-E849-8F5D-C3D3-7B93ABB3345F}"/>
              </a:ext>
            </a:extLst>
          </p:cNvPr>
          <p:cNvGraphicFramePr>
            <a:graphicFrameLocks noGrp="1"/>
          </p:cNvGraphicFramePr>
          <p:nvPr>
            <p:extLst>
              <p:ext uri="{D42A27DB-BD31-4B8C-83A1-F6EECF244321}">
                <p14:modId xmlns:p14="http://schemas.microsoft.com/office/powerpoint/2010/main" val="930284204"/>
              </p:ext>
            </p:extLst>
          </p:nvPr>
        </p:nvGraphicFramePr>
        <p:xfrm>
          <a:off x="1814839" y="107025"/>
          <a:ext cx="5514321" cy="518160"/>
        </p:xfrm>
        <a:graphic>
          <a:graphicData uri="http://schemas.openxmlformats.org/drawingml/2006/table">
            <a:tbl>
              <a:tblPr firstRow="1" bandRow="1">
                <a:tableStyleId>{7F3E3FD0-3CD5-45DB-B452-72B4C6E09809}</a:tableStyleId>
              </a:tblPr>
              <a:tblGrid>
                <a:gridCol w="5514321">
                  <a:extLst>
                    <a:ext uri="{9D8B030D-6E8A-4147-A177-3AD203B41FA5}">
                      <a16:colId xmlns:a16="http://schemas.microsoft.com/office/drawing/2014/main" val="2101747958"/>
                    </a:ext>
                  </a:extLst>
                </a:gridCol>
              </a:tblGrid>
              <a:tr h="370840">
                <a:tc>
                  <a:txBody>
                    <a:bodyPr/>
                    <a:lstStyle/>
                    <a:p>
                      <a:pPr algn="ctr"/>
                      <a:r>
                        <a:rPr lang="en-US" sz="2800" b="1" dirty="0">
                          <a:solidFill>
                            <a:srgbClr val="96507E"/>
                          </a:solidFill>
                          <a:latin typeface="Baskerville Old Face" panose="02020602080505020303" pitchFamily="18" charset="0"/>
                        </a:rPr>
                        <a:t>Tutor’s Profile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05209468"/>
                  </a:ext>
                </a:extLst>
              </a:tr>
            </a:tbl>
          </a:graphicData>
        </a:graphic>
      </p:graphicFrame>
      <p:pic>
        <p:nvPicPr>
          <p:cNvPr id="5" name="Picture 4">
            <a:extLst>
              <a:ext uri="{FF2B5EF4-FFF2-40B4-BE49-F238E27FC236}">
                <a16:creationId xmlns:a16="http://schemas.microsoft.com/office/drawing/2014/main" id="{8ED09CEE-5074-C42D-5DA2-7A88DF20D80A}"/>
              </a:ext>
            </a:extLst>
          </p:cNvPr>
          <p:cNvPicPr>
            <a:picLocks noChangeAspect="1"/>
          </p:cNvPicPr>
          <p:nvPr/>
        </p:nvPicPr>
        <p:blipFill rotWithShape="1">
          <a:blip r:embed="rId2"/>
          <a:srcRect l="24962" t="9771" r="12214" b="7310"/>
          <a:stretch/>
        </p:blipFill>
        <p:spPr>
          <a:xfrm>
            <a:off x="1074943" y="834590"/>
            <a:ext cx="7008073" cy="4264874"/>
          </a:xfrm>
          <a:prstGeom prst="rect">
            <a:avLst/>
          </a:prstGeom>
          <a:ln>
            <a:noFill/>
          </a:ln>
          <a:effectLst>
            <a:outerShdw blurRad="190500" algn="tl" rotWithShape="0">
              <a:srgbClr val="000000">
                <a:alpha val="70000"/>
              </a:srgbClr>
            </a:outerShdw>
          </a:effectLst>
        </p:spPr>
      </p:pic>
      <p:sp>
        <p:nvSpPr>
          <p:cNvPr id="6" name="Google Shape;725;p42">
            <a:extLst>
              <a:ext uri="{FF2B5EF4-FFF2-40B4-BE49-F238E27FC236}">
                <a16:creationId xmlns:a16="http://schemas.microsoft.com/office/drawing/2014/main" id="{1983A4E2-6C15-5CA4-EF14-0492477CC728}"/>
              </a:ext>
            </a:extLst>
          </p:cNvPr>
          <p:cNvSpPr/>
          <p:nvPr/>
        </p:nvSpPr>
        <p:spPr>
          <a:xfrm>
            <a:off x="2925008" y="107025"/>
            <a:ext cx="541420" cy="542767"/>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2">
            <a:extLst>
              <a:ext uri="{FF2B5EF4-FFF2-40B4-BE49-F238E27FC236}">
                <a16:creationId xmlns:a16="http://schemas.microsoft.com/office/drawing/2014/main" id="{F48A0EAC-942C-64EF-95B6-2A32429716C6}"/>
              </a:ext>
            </a:extLst>
          </p:cNvPr>
          <p:cNvSpPr txBox="1">
            <a:spLocks/>
          </p:cNvSpPr>
          <p:nvPr/>
        </p:nvSpPr>
        <p:spPr>
          <a:xfrm>
            <a:off x="2877064" y="199170"/>
            <a:ext cx="638228" cy="35847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dirty="0">
                <a:solidFill>
                  <a:schemeClr val="lt1"/>
                </a:solidFill>
                <a:latin typeface="Algerian" panose="04020705040A02060702" pitchFamily="82" charset="0"/>
              </a:rPr>
              <a:t>04</a:t>
            </a:r>
          </a:p>
        </p:txBody>
      </p:sp>
    </p:spTree>
    <p:extLst>
      <p:ext uri="{BB962C8B-B14F-4D97-AF65-F5344CB8AC3E}">
        <p14:creationId xmlns:p14="http://schemas.microsoft.com/office/powerpoint/2010/main" val="2960644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2">
            <a:extLst>
              <a:ext uri="{FF2B5EF4-FFF2-40B4-BE49-F238E27FC236}">
                <a16:creationId xmlns:a16="http://schemas.microsoft.com/office/drawing/2014/main" id="{FCF51D4B-066C-97FE-0820-408AE0AFB797}"/>
              </a:ext>
            </a:extLst>
          </p:cNvPr>
          <p:cNvGraphicFramePr>
            <a:graphicFrameLocks noGrp="1"/>
          </p:cNvGraphicFramePr>
          <p:nvPr>
            <p:extLst>
              <p:ext uri="{D42A27DB-BD31-4B8C-83A1-F6EECF244321}">
                <p14:modId xmlns:p14="http://schemas.microsoft.com/office/powerpoint/2010/main" val="1466980567"/>
              </p:ext>
            </p:extLst>
          </p:nvPr>
        </p:nvGraphicFramePr>
        <p:xfrm>
          <a:off x="2055945" y="309450"/>
          <a:ext cx="5514321" cy="518160"/>
        </p:xfrm>
        <a:graphic>
          <a:graphicData uri="http://schemas.openxmlformats.org/drawingml/2006/table">
            <a:tbl>
              <a:tblPr firstRow="1" bandRow="1">
                <a:tableStyleId>{7F3E3FD0-3CD5-45DB-B452-72B4C6E09809}</a:tableStyleId>
              </a:tblPr>
              <a:tblGrid>
                <a:gridCol w="5514321">
                  <a:extLst>
                    <a:ext uri="{9D8B030D-6E8A-4147-A177-3AD203B41FA5}">
                      <a16:colId xmlns:a16="http://schemas.microsoft.com/office/drawing/2014/main" val="2101747958"/>
                    </a:ext>
                  </a:extLst>
                </a:gridCol>
              </a:tblGrid>
              <a:tr h="370840">
                <a:tc>
                  <a:txBody>
                    <a:bodyPr/>
                    <a:lstStyle/>
                    <a:p>
                      <a:pPr algn="ctr"/>
                      <a:r>
                        <a:rPr lang="en-US" sz="2800" b="1" dirty="0">
                          <a:solidFill>
                            <a:srgbClr val="96507E"/>
                          </a:solidFill>
                          <a:latin typeface="Baskerville Old Face" panose="02020602080505020303" pitchFamily="18" charset="0"/>
                        </a:rPr>
                        <a:t>Dashboard of the Tutor</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05209468"/>
                  </a:ext>
                </a:extLst>
              </a:tr>
            </a:tbl>
          </a:graphicData>
        </a:graphic>
      </p:graphicFrame>
      <p:pic>
        <p:nvPicPr>
          <p:cNvPr id="4" name="Picture 3">
            <a:extLst>
              <a:ext uri="{FF2B5EF4-FFF2-40B4-BE49-F238E27FC236}">
                <a16:creationId xmlns:a16="http://schemas.microsoft.com/office/drawing/2014/main" id="{15335BB5-CE75-44B1-FB42-7E3F2B11F312}"/>
              </a:ext>
            </a:extLst>
          </p:cNvPr>
          <p:cNvPicPr>
            <a:picLocks noChangeAspect="1"/>
          </p:cNvPicPr>
          <p:nvPr/>
        </p:nvPicPr>
        <p:blipFill rotWithShape="1">
          <a:blip r:embed="rId2"/>
          <a:srcRect t="10193" r="1066" b="10163"/>
          <a:stretch/>
        </p:blipFill>
        <p:spPr>
          <a:xfrm>
            <a:off x="243840" y="1071372"/>
            <a:ext cx="8656320" cy="39198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76844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6C37404-9E41-2EE6-6897-C1B26A90F595}"/>
              </a:ext>
            </a:extLst>
          </p:cNvPr>
          <p:cNvGraphicFramePr>
            <a:graphicFrameLocks noGrp="1"/>
          </p:cNvGraphicFramePr>
          <p:nvPr>
            <p:extLst>
              <p:ext uri="{D42A27DB-BD31-4B8C-83A1-F6EECF244321}">
                <p14:modId xmlns:p14="http://schemas.microsoft.com/office/powerpoint/2010/main" val="1548107152"/>
              </p:ext>
            </p:extLst>
          </p:nvPr>
        </p:nvGraphicFramePr>
        <p:xfrm>
          <a:off x="1536192" y="338548"/>
          <a:ext cx="6096000" cy="518160"/>
        </p:xfrm>
        <a:graphic>
          <a:graphicData uri="http://schemas.openxmlformats.org/drawingml/2006/table">
            <a:tbl>
              <a:tblPr firstRow="1" bandRow="1">
                <a:tableStyleId>{7F3E3FD0-3CD5-45DB-B452-72B4C6E09809}</a:tableStyleId>
              </a:tblPr>
              <a:tblGrid>
                <a:gridCol w="6096000">
                  <a:extLst>
                    <a:ext uri="{9D8B030D-6E8A-4147-A177-3AD203B41FA5}">
                      <a16:colId xmlns:a16="http://schemas.microsoft.com/office/drawing/2014/main" val="20487671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800" b="1" dirty="0">
                          <a:solidFill>
                            <a:srgbClr val="96507E"/>
                          </a:solidFill>
                          <a:latin typeface="Baskerville Old Face" panose="02020602080505020303" pitchFamily="18" charset="0"/>
                        </a:rPr>
                        <a:t>Dashboard of the Students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11932582"/>
                  </a:ext>
                </a:extLst>
              </a:tr>
            </a:tbl>
          </a:graphicData>
        </a:graphic>
      </p:graphicFrame>
      <p:pic>
        <p:nvPicPr>
          <p:cNvPr id="4" name="Picture 3">
            <a:extLst>
              <a:ext uri="{FF2B5EF4-FFF2-40B4-BE49-F238E27FC236}">
                <a16:creationId xmlns:a16="http://schemas.microsoft.com/office/drawing/2014/main" id="{FDA82559-75EB-6AB2-7C69-D14DD20AB663}"/>
              </a:ext>
            </a:extLst>
          </p:cNvPr>
          <p:cNvPicPr>
            <a:picLocks noChangeAspect="1"/>
          </p:cNvPicPr>
          <p:nvPr/>
        </p:nvPicPr>
        <p:blipFill rotWithShape="1">
          <a:blip r:embed="rId2"/>
          <a:srcRect t="9718" r="6533" b="11111"/>
          <a:stretch/>
        </p:blipFill>
        <p:spPr>
          <a:xfrm>
            <a:off x="712694" y="1284194"/>
            <a:ext cx="7340122" cy="35207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65146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E6BAF3-AB9F-F1C9-B01F-6D2EA16D3D0D}"/>
              </a:ext>
            </a:extLst>
          </p:cNvPr>
          <p:cNvPicPr>
            <a:picLocks noChangeAspect="1"/>
          </p:cNvPicPr>
          <p:nvPr/>
        </p:nvPicPr>
        <p:blipFill rotWithShape="1">
          <a:blip r:embed="rId2"/>
          <a:srcRect l="13893" t="10041" r="12978" b="4869"/>
          <a:stretch/>
        </p:blipFill>
        <p:spPr>
          <a:xfrm>
            <a:off x="1390214" y="1642095"/>
            <a:ext cx="6388910" cy="3501405"/>
          </a:xfrm>
          <a:prstGeom prst="rect">
            <a:avLst/>
          </a:prstGeom>
          <a:ln>
            <a:noFill/>
          </a:ln>
          <a:effectLst>
            <a:outerShdw blurRad="190500" algn="tl" rotWithShape="0">
              <a:srgbClr val="000000">
                <a:alpha val="70000"/>
              </a:srgbClr>
            </a:outerShdw>
          </a:effectLst>
        </p:spPr>
      </p:pic>
      <p:graphicFrame>
        <p:nvGraphicFramePr>
          <p:cNvPr id="4" name="Table 12">
            <a:extLst>
              <a:ext uri="{FF2B5EF4-FFF2-40B4-BE49-F238E27FC236}">
                <a16:creationId xmlns:a16="http://schemas.microsoft.com/office/drawing/2014/main" id="{7D669DAE-2E07-EDA8-F09D-AA426DB5B768}"/>
              </a:ext>
            </a:extLst>
          </p:cNvPr>
          <p:cNvGraphicFramePr>
            <a:graphicFrameLocks noGrp="1"/>
          </p:cNvGraphicFramePr>
          <p:nvPr>
            <p:extLst>
              <p:ext uri="{D42A27DB-BD31-4B8C-83A1-F6EECF244321}">
                <p14:modId xmlns:p14="http://schemas.microsoft.com/office/powerpoint/2010/main" val="676045608"/>
              </p:ext>
            </p:extLst>
          </p:nvPr>
        </p:nvGraphicFramePr>
        <p:xfrm>
          <a:off x="2070332" y="92779"/>
          <a:ext cx="5514321" cy="518160"/>
        </p:xfrm>
        <a:graphic>
          <a:graphicData uri="http://schemas.openxmlformats.org/drawingml/2006/table">
            <a:tbl>
              <a:tblPr firstRow="1" bandRow="1">
                <a:tableStyleId>{7F3E3FD0-3CD5-45DB-B452-72B4C6E09809}</a:tableStyleId>
              </a:tblPr>
              <a:tblGrid>
                <a:gridCol w="5514321">
                  <a:extLst>
                    <a:ext uri="{9D8B030D-6E8A-4147-A177-3AD203B41FA5}">
                      <a16:colId xmlns:a16="http://schemas.microsoft.com/office/drawing/2014/main" val="2101747958"/>
                    </a:ext>
                  </a:extLst>
                </a:gridCol>
              </a:tblGrid>
              <a:tr h="370840">
                <a:tc>
                  <a:txBody>
                    <a:bodyPr/>
                    <a:lstStyle/>
                    <a:p>
                      <a:pPr algn="ctr"/>
                      <a:r>
                        <a:rPr lang="en-US" sz="2800" b="1" dirty="0">
                          <a:solidFill>
                            <a:srgbClr val="96507E"/>
                          </a:solidFill>
                          <a:latin typeface="Baskerville Old Face" panose="02020602080505020303" pitchFamily="18" charset="0"/>
                        </a:rPr>
                        <a:t>Available Latest Courses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05209468"/>
                  </a:ext>
                </a:extLst>
              </a:tr>
            </a:tbl>
          </a:graphicData>
        </a:graphic>
      </p:graphicFrame>
      <p:graphicFrame>
        <p:nvGraphicFramePr>
          <p:cNvPr id="5" name="Table 7">
            <a:extLst>
              <a:ext uri="{FF2B5EF4-FFF2-40B4-BE49-F238E27FC236}">
                <a16:creationId xmlns:a16="http://schemas.microsoft.com/office/drawing/2014/main" id="{E82C38BF-8FA9-2A14-DB61-DD9EF94E4491}"/>
              </a:ext>
            </a:extLst>
          </p:cNvPr>
          <p:cNvGraphicFramePr>
            <a:graphicFrameLocks noGrp="1"/>
          </p:cNvGraphicFramePr>
          <p:nvPr>
            <p:extLst>
              <p:ext uri="{D42A27DB-BD31-4B8C-83A1-F6EECF244321}">
                <p14:modId xmlns:p14="http://schemas.microsoft.com/office/powerpoint/2010/main" val="1725888021"/>
              </p:ext>
            </p:extLst>
          </p:nvPr>
        </p:nvGraphicFramePr>
        <p:xfrm>
          <a:off x="595005" y="876389"/>
          <a:ext cx="6096000" cy="518160"/>
        </p:xfrm>
        <a:graphic>
          <a:graphicData uri="http://schemas.openxmlformats.org/drawingml/2006/table">
            <a:tbl>
              <a:tblPr firstRow="1" bandRow="1">
                <a:tableStyleId>{7F3E3FD0-3CD5-45DB-B452-72B4C6E09809}</a:tableStyleId>
              </a:tblPr>
              <a:tblGrid>
                <a:gridCol w="6096000">
                  <a:extLst>
                    <a:ext uri="{9D8B030D-6E8A-4147-A177-3AD203B41FA5}">
                      <a16:colId xmlns:a16="http://schemas.microsoft.com/office/drawing/2014/main" val="551924848"/>
                    </a:ext>
                  </a:extLst>
                </a:gridCol>
              </a:tblGrid>
              <a:tr h="370840">
                <a:tc>
                  <a:txBody>
                    <a:bodyPr/>
                    <a:lstStyle/>
                    <a:p>
                      <a:pPr marL="285750" indent="-285750">
                        <a:buFont typeface="Wingdings" panose="05000000000000000000" pitchFamily="2" charset="2"/>
                        <a:buChar char="q"/>
                      </a:pPr>
                      <a:r>
                        <a:rPr lang="en-US" sz="1400" dirty="0">
                          <a:latin typeface="Arial Rounded MT Bold" panose="020F0704030504030204" pitchFamily="34" charset="0"/>
                        </a:rPr>
                        <a:t>In the course section , students can easily find our latest courses to enroll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49568430"/>
                  </a:ext>
                </a:extLst>
              </a:tr>
            </a:tbl>
          </a:graphicData>
        </a:graphic>
      </p:graphicFrame>
      <p:sp>
        <p:nvSpPr>
          <p:cNvPr id="6" name="Google Shape;725;p42">
            <a:extLst>
              <a:ext uri="{FF2B5EF4-FFF2-40B4-BE49-F238E27FC236}">
                <a16:creationId xmlns:a16="http://schemas.microsoft.com/office/drawing/2014/main" id="{C4072E30-93FE-8B73-F0D6-4B9C0FCB3091}"/>
              </a:ext>
            </a:extLst>
          </p:cNvPr>
          <p:cNvSpPr/>
          <p:nvPr/>
        </p:nvSpPr>
        <p:spPr>
          <a:xfrm>
            <a:off x="2205590" y="98380"/>
            <a:ext cx="541420" cy="542767"/>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2">
            <a:extLst>
              <a:ext uri="{FF2B5EF4-FFF2-40B4-BE49-F238E27FC236}">
                <a16:creationId xmlns:a16="http://schemas.microsoft.com/office/drawing/2014/main" id="{5BC0E6AE-DAE5-8268-6FA1-BE486CAD2155}"/>
              </a:ext>
            </a:extLst>
          </p:cNvPr>
          <p:cNvSpPr txBox="1">
            <a:spLocks/>
          </p:cNvSpPr>
          <p:nvPr/>
        </p:nvSpPr>
        <p:spPr>
          <a:xfrm>
            <a:off x="2157646" y="190525"/>
            <a:ext cx="638228" cy="35847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dirty="0">
                <a:solidFill>
                  <a:schemeClr val="lt1"/>
                </a:solidFill>
                <a:latin typeface="Algerian" panose="04020705040A02060702" pitchFamily="82" charset="0"/>
              </a:rPr>
              <a:t>05</a:t>
            </a:r>
          </a:p>
        </p:txBody>
      </p:sp>
    </p:spTree>
    <p:extLst>
      <p:ext uri="{BB962C8B-B14F-4D97-AF65-F5344CB8AC3E}">
        <p14:creationId xmlns:p14="http://schemas.microsoft.com/office/powerpoint/2010/main" val="1573368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2">
            <a:extLst>
              <a:ext uri="{FF2B5EF4-FFF2-40B4-BE49-F238E27FC236}">
                <a16:creationId xmlns:a16="http://schemas.microsoft.com/office/drawing/2014/main" id="{C9C20F1C-286C-C25F-0EBA-BF50CB8AC61F}"/>
              </a:ext>
            </a:extLst>
          </p:cNvPr>
          <p:cNvGraphicFramePr>
            <a:graphicFrameLocks noGrp="1"/>
          </p:cNvGraphicFramePr>
          <p:nvPr>
            <p:extLst>
              <p:ext uri="{D42A27DB-BD31-4B8C-83A1-F6EECF244321}">
                <p14:modId xmlns:p14="http://schemas.microsoft.com/office/powerpoint/2010/main" val="2619757645"/>
              </p:ext>
            </p:extLst>
          </p:nvPr>
        </p:nvGraphicFramePr>
        <p:xfrm>
          <a:off x="1524000" y="182941"/>
          <a:ext cx="6096000" cy="518160"/>
        </p:xfrm>
        <a:graphic>
          <a:graphicData uri="http://schemas.openxmlformats.org/drawingml/2006/table">
            <a:tbl>
              <a:tblPr firstRow="1" bandRow="1">
                <a:tableStyleId>{7F3E3FD0-3CD5-45DB-B452-72B4C6E09809}</a:tableStyleId>
              </a:tblPr>
              <a:tblGrid>
                <a:gridCol w="6096000">
                  <a:extLst>
                    <a:ext uri="{9D8B030D-6E8A-4147-A177-3AD203B41FA5}">
                      <a16:colId xmlns:a16="http://schemas.microsoft.com/office/drawing/2014/main" val="20487671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800" b="1" dirty="0">
                          <a:solidFill>
                            <a:srgbClr val="96507E"/>
                          </a:solidFill>
                          <a:latin typeface="Baskerville Old Face" panose="02020602080505020303" pitchFamily="18" charset="0"/>
                        </a:rPr>
                        <a:t>Added Playlists by the Tutors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11932582"/>
                  </a:ext>
                </a:extLst>
              </a:tr>
            </a:tbl>
          </a:graphicData>
        </a:graphic>
      </p:graphicFrame>
      <p:pic>
        <p:nvPicPr>
          <p:cNvPr id="10" name="Picture 9">
            <a:extLst>
              <a:ext uri="{FF2B5EF4-FFF2-40B4-BE49-F238E27FC236}">
                <a16:creationId xmlns:a16="http://schemas.microsoft.com/office/drawing/2014/main" id="{B22BC9B8-2FDC-954B-F79F-2A1C0359F88B}"/>
              </a:ext>
            </a:extLst>
          </p:cNvPr>
          <p:cNvPicPr>
            <a:picLocks noChangeAspect="1"/>
          </p:cNvPicPr>
          <p:nvPr/>
        </p:nvPicPr>
        <p:blipFill rotWithShape="1">
          <a:blip r:embed="rId2"/>
          <a:srcRect t="9635" b="14504"/>
          <a:stretch/>
        </p:blipFill>
        <p:spPr>
          <a:xfrm>
            <a:off x="293166" y="1382071"/>
            <a:ext cx="8557668" cy="3651708"/>
          </a:xfrm>
          <a:prstGeom prst="rect">
            <a:avLst/>
          </a:prstGeom>
          <a:ln>
            <a:noFill/>
          </a:ln>
          <a:effectLst>
            <a:outerShdw blurRad="190500" algn="tl" rotWithShape="0">
              <a:srgbClr val="000000">
                <a:alpha val="70000"/>
              </a:srgbClr>
            </a:outerShdw>
          </a:effectLst>
        </p:spPr>
      </p:pic>
      <p:graphicFrame>
        <p:nvGraphicFramePr>
          <p:cNvPr id="11" name="Table 7">
            <a:extLst>
              <a:ext uri="{FF2B5EF4-FFF2-40B4-BE49-F238E27FC236}">
                <a16:creationId xmlns:a16="http://schemas.microsoft.com/office/drawing/2014/main" id="{0E79EDEC-D6AD-3233-3D15-7AB1ADEDE3A3}"/>
              </a:ext>
            </a:extLst>
          </p:cNvPr>
          <p:cNvGraphicFramePr>
            <a:graphicFrameLocks noGrp="1"/>
          </p:cNvGraphicFramePr>
          <p:nvPr>
            <p:extLst>
              <p:ext uri="{D42A27DB-BD31-4B8C-83A1-F6EECF244321}">
                <p14:modId xmlns:p14="http://schemas.microsoft.com/office/powerpoint/2010/main" val="3179389538"/>
              </p:ext>
            </p:extLst>
          </p:nvPr>
        </p:nvGraphicFramePr>
        <p:xfrm>
          <a:off x="293166" y="752026"/>
          <a:ext cx="6096000" cy="518160"/>
        </p:xfrm>
        <a:graphic>
          <a:graphicData uri="http://schemas.openxmlformats.org/drawingml/2006/table">
            <a:tbl>
              <a:tblPr firstRow="1" bandRow="1">
                <a:tableStyleId>{7F3E3FD0-3CD5-45DB-B452-72B4C6E09809}</a:tableStyleId>
              </a:tblPr>
              <a:tblGrid>
                <a:gridCol w="6096000">
                  <a:extLst>
                    <a:ext uri="{9D8B030D-6E8A-4147-A177-3AD203B41FA5}">
                      <a16:colId xmlns:a16="http://schemas.microsoft.com/office/drawing/2014/main" val="551924848"/>
                    </a:ext>
                  </a:extLst>
                </a:gridCol>
              </a:tblGrid>
              <a:tr h="370840">
                <a:tc>
                  <a:txBody>
                    <a:bodyPr/>
                    <a:lstStyle/>
                    <a:p>
                      <a:pPr marL="285750" indent="-285750">
                        <a:buFont typeface="Wingdings" panose="05000000000000000000" pitchFamily="2" charset="2"/>
                        <a:buChar char="q"/>
                      </a:pPr>
                      <a:r>
                        <a:rPr lang="en-US" sz="1400" dirty="0">
                          <a:latin typeface="Arial Rounded MT Bold" panose="020F0704030504030204" pitchFamily="34" charset="0"/>
                        </a:rPr>
                        <a:t>Tutors can create playlists to add their lecture videos and students can easily find them from the playlists.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49568430"/>
                  </a:ext>
                </a:extLst>
              </a:tr>
            </a:tbl>
          </a:graphicData>
        </a:graphic>
      </p:graphicFrame>
    </p:spTree>
    <p:extLst>
      <p:ext uri="{BB962C8B-B14F-4D97-AF65-F5344CB8AC3E}">
        <p14:creationId xmlns:p14="http://schemas.microsoft.com/office/powerpoint/2010/main" val="2348501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39"/>
          <p:cNvSpPr txBox="1">
            <a:spLocks noGrp="1"/>
          </p:cNvSpPr>
          <p:nvPr>
            <p:ph type="title"/>
          </p:nvPr>
        </p:nvSpPr>
        <p:spPr>
          <a:xfrm>
            <a:off x="714000" y="466500"/>
            <a:ext cx="7716000" cy="6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askerville Old Face" panose="02020602080505020303" pitchFamily="18" charset="0"/>
                <a:ea typeface="DejaVu Serif" panose="02060603050605020204" pitchFamily="18" charset="0"/>
              </a:rPr>
              <a:t>Contents</a:t>
            </a:r>
            <a:endParaRPr dirty="0">
              <a:solidFill>
                <a:schemeClr val="lt2"/>
              </a:solidFill>
              <a:latin typeface="Baskerville Old Face" panose="02020602080505020303" pitchFamily="18" charset="0"/>
              <a:ea typeface="DejaVu Serif" panose="02060603050605020204" pitchFamily="18" charset="0"/>
            </a:endParaRPr>
          </a:p>
        </p:txBody>
      </p:sp>
      <p:grpSp>
        <p:nvGrpSpPr>
          <p:cNvPr id="669" name="Google Shape;669;p39"/>
          <p:cNvGrpSpPr/>
          <p:nvPr/>
        </p:nvGrpSpPr>
        <p:grpSpPr>
          <a:xfrm>
            <a:off x="7939900" y="274767"/>
            <a:ext cx="879025" cy="797475"/>
            <a:chOff x="7939900" y="274767"/>
            <a:chExt cx="879025" cy="797475"/>
          </a:xfrm>
        </p:grpSpPr>
        <p:sp>
          <p:nvSpPr>
            <p:cNvPr id="670" name="Google Shape;670;p39"/>
            <p:cNvSpPr/>
            <p:nvPr/>
          </p:nvSpPr>
          <p:spPr>
            <a:xfrm>
              <a:off x="8438825" y="274767"/>
              <a:ext cx="380100" cy="380100"/>
            </a:xfrm>
            <a:prstGeom prst="star4">
              <a:avLst>
                <a:gd name="adj" fmla="val 125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9"/>
            <p:cNvSpPr/>
            <p:nvPr/>
          </p:nvSpPr>
          <p:spPr>
            <a:xfrm>
              <a:off x="7939900" y="526342"/>
              <a:ext cx="245400" cy="245400"/>
            </a:xfrm>
            <a:prstGeom prst="star4">
              <a:avLst>
                <a:gd name="adj" fmla="val 1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9"/>
            <p:cNvSpPr/>
            <p:nvPr/>
          </p:nvSpPr>
          <p:spPr>
            <a:xfrm>
              <a:off x="8438825" y="826842"/>
              <a:ext cx="245400" cy="245400"/>
            </a:xfrm>
            <a:prstGeom prst="star4">
              <a:avLst>
                <a:gd name="adj" fmla="val 125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Table 3">
            <a:extLst>
              <a:ext uri="{FF2B5EF4-FFF2-40B4-BE49-F238E27FC236}">
                <a16:creationId xmlns:a16="http://schemas.microsoft.com/office/drawing/2014/main" id="{282201E3-DBB3-AD91-1591-3086BE472250}"/>
              </a:ext>
            </a:extLst>
          </p:cNvPr>
          <p:cNvGraphicFramePr>
            <a:graphicFrameLocks noGrp="1"/>
          </p:cNvGraphicFramePr>
          <p:nvPr>
            <p:extLst>
              <p:ext uri="{D42A27DB-BD31-4B8C-83A1-F6EECF244321}">
                <p14:modId xmlns:p14="http://schemas.microsoft.com/office/powerpoint/2010/main" val="2564685744"/>
              </p:ext>
            </p:extLst>
          </p:nvPr>
        </p:nvGraphicFramePr>
        <p:xfrm>
          <a:off x="2171701" y="1390008"/>
          <a:ext cx="4666129" cy="3286992"/>
        </p:xfrm>
        <a:graphic>
          <a:graphicData uri="http://schemas.openxmlformats.org/drawingml/2006/table">
            <a:tbl>
              <a:tblPr firstRow="1" bandRow="1">
                <a:tableStyleId>{7F3E3FD0-3CD5-45DB-B452-72B4C6E09809}</a:tableStyleId>
              </a:tblPr>
              <a:tblGrid>
                <a:gridCol w="671268">
                  <a:extLst>
                    <a:ext uri="{9D8B030D-6E8A-4147-A177-3AD203B41FA5}">
                      <a16:colId xmlns:a16="http://schemas.microsoft.com/office/drawing/2014/main" val="257957736"/>
                    </a:ext>
                  </a:extLst>
                </a:gridCol>
                <a:gridCol w="3994861">
                  <a:extLst>
                    <a:ext uri="{9D8B030D-6E8A-4147-A177-3AD203B41FA5}">
                      <a16:colId xmlns:a16="http://schemas.microsoft.com/office/drawing/2014/main" val="386196284"/>
                    </a:ext>
                  </a:extLst>
                </a:gridCol>
              </a:tblGrid>
              <a:tr h="501708">
                <a:tc>
                  <a:txBody>
                    <a:bodyPr/>
                    <a:lstStyle/>
                    <a:p>
                      <a:pPr algn="ctr"/>
                      <a:r>
                        <a:rPr lang="en-US" sz="1800" b="1" dirty="0">
                          <a:ln>
                            <a:solidFill>
                              <a:srgbClr val="96507E"/>
                            </a:solidFill>
                          </a:ln>
                          <a:solidFill>
                            <a:srgbClr val="96507E"/>
                          </a:solidFill>
                          <a:latin typeface="Arial Rounded MT Bold" panose="020F0704030504030204" pitchFamily="34" charset="0"/>
                        </a:rPr>
                        <a:t>01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ln>
                            <a:solidFill>
                              <a:srgbClr val="96507E"/>
                            </a:solidFill>
                          </a:ln>
                          <a:solidFill>
                            <a:srgbClr val="96507E"/>
                          </a:solidFill>
                          <a:latin typeface="Arial Rounded MT Bold" panose="020F0704030504030204" pitchFamily="34" charset="0"/>
                        </a:rPr>
                        <a:t>Features of the website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6197593"/>
                  </a:ext>
                </a:extLst>
              </a:tr>
              <a:tr h="501708">
                <a:tc>
                  <a:txBody>
                    <a:bodyPr/>
                    <a:lstStyle/>
                    <a:p>
                      <a:pPr algn="ctr"/>
                      <a:r>
                        <a:rPr lang="en-US" sz="1800" b="1" dirty="0">
                          <a:ln>
                            <a:solidFill>
                              <a:srgbClr val="96507E"/>
                            </a:solidFill>
                          </a:ln>
                          <a:solidFill>
                            <a:srgbClr val="96507E"/>
                          </a:solidFill>
                          <a:latin typeface="Arial Rounded MT Bold" panose="020F0704030504030204" pitchFamily="34" charset="0"/>
                        </a:rPr>
                        <a:t>02</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ln>
                            <a:solidFill>
                              <a:srgbClr val="96507E"/>
                            </a:solidFill>
                          </a:ln>
                          <a:solidFill>
                            <a:srgbClr val="96507E"/>
                          </a:solidFill>
                          <a:latin typeface="Arial Rounded MT Bold" panose="020F0704030504030204" pitchFamily="34" charset="0"/>
                        </a:rPr>
                        <a:t>Tools used </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4873127"/>
                  </a:ext>
                </a:extLst>
              </a:tr>
              <a:tr h="501708">
                <a:tc>
                  <a:txBody>
                    <a:bodyPr/>
                    <a:lstStyle/>
                    <a:p>
                      <a:pPr algn="ctr"/>
                      <a:r>
                        <a:rPr lang="en-US" sz="1800" b="1" dirty="0">
                          <a:ln>
                            <a:solidFill>
                              <a:srgbClr val="96507E"/>
                            </a:solidFill>
                          </a:ln>
                          <a:solidFill>
                            <a:srgbClr val="96507E"/>
                          </a:solidFill>
                          <a:latin typeface="Arial Rounded MT Bold" panose="020F0704030504030204" pitchFamily="34" charset="0"/>
                        </a:rPr>
                        <a:t>03</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ln>
                            <a:solidFill>
                              <a:srgbClr val="96507E"/>
                            </a:solidFill>
                          </a:ln>
                          <a:solidFill>
                            <a:srgbClr val="96507E"/>
                          </a:solidFill>
                          <a:latin typeface="Arial Rounded MT Bold" panose="020F0704030504030204" pitchFamily="34" charset="0"/>
                        </a:rPr>
                        <a:t>Features of </a:t>
                      </a:r>
                    </a:p>
                    <a:p>
                      <a:pPr algn="ctr"/>
                      <a:r>
                        <a:rPr lang="en-US" sz="1800" b="1" dirty="0">
                          <a:ln>
                            <a:solidFill>
                              <a:srgbClr val="96507E"/>
                            </a:solidFill>
                          </a:ln>
                          <a:solidFill>
                            <a:srgbClr val="96507E"/>
                          </a:solidFill>
                          <a:latin typeface="Arial Rounded MT Bold" panose="020F0704030504030204" pitchFamily="34" charset="0"/>
                        </a:rPr>
                        <a:t>Front End &amp; Backend</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3180439"/>
                  </a:ext>
                </a:extLst>
              </a:tr>
              <a:tr h="501708">
                <a:tc>
                  <a:txBody>
                    <a:bodyPr/>
                    <a:lstStyle/>
                    <a:p>
                      <a:pPr algn="ctr"/>
                      <a:r>
                        <a:rPr lang="en-US" sz="1800" b="1" dirty="0">
                          <a:ln>
                            <a:solidFill>
                              <a:srgbClr val="96507E"/>
                            </a:solidFill>
                          </a:ln>
                          <a:solidFill>
                            <a:srgbClr val="96507E"/>
                          </a:solidFill>
                          <a:latin typeface="Arial Rounded MT Bold" panose="020F0704030504030204" pitchFamily="34" charset="0"/>
                        </a:rPr>
                        <a:t>04</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n>
                            <a:solidFill>
                              <a:srgbClr val="96507E"/>
                            </a:solidFill>
                          </a:ln>
                          <a:solidFill>
                            <a:srgbClr val="96507E"/>
                          </a:solidFill>
                          <a:latin typeface="Arial Rounded MT Bold" panose="020F0704030504030204" pitchFamily="34" charset="0"/>
                        </a:rPr>
                        <a:t>Database Connection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5913928"/>
                  </a:ext>
                </a:extLst>
              </a:tr>
              <a:tr h="501708">
                <a:tc>
                  <a:txBody>
                    <a:bodyPr/>
                    <a:lstStyle/>
                    <a:p>
                      <a:pPr algn="ctr"/>
                      <a:r>
                        <a:rPr lang="en-US" sz="1800" b="1" dirty="0">
                          <a:ln>
                            <a:solidFill>
                              <a:srgbClr val="96507E"/>
                            </a:solidFill>
                          </a:ln>
                          <a:solidFill>
                            <a:srgbClr val="96507E"/>
                          </a:solidFill>
                          <a:latin typeface="Arial Rounded MT Bold" panose="020F0704030504030204" pitchFamily="34" charset="0"/>
                        </a:rPr>
                        <a:t>05</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n>
                            <a:solidFill>
                              <a:srgbClr val="96507E"/>
                            </a:solidFill>
                          </a:ln>
                          <a:solidFill>
                            <a:srgbClr val="96507E"/>
                          </a:solidFill>
                          <a:latin typeface="Arial Rounded MT Bold" panose="020F0704030504030204" pitchFamily="34" charset="0"/>
                        </a:rPr>
                        <a:t>Limitations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5491401"/>
                  </a:ext>
                </a:extLst>
              </a:tr>
              <a:tr h="50170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n>
                            <a:solidFill>
                              <a:srgbClr val="96507E"/>
                            </a:solidFill>
                          </a:ln>
                          <a:solidFill>
                            <a:srgbClr val="96507E"/>
                          </a:solidFill>
                          <a:latin typeface="Arial Rounded MT Bold" panose="020F0704030504030204" pitchFamily="34" charset="0"/>
                        </a:rPr>
                        <a:t>06</a:t>
                      </a:r>
                    </a:p>
                    <a:p>
                      <a:pPr algn="ctr"/>
                      <a:endParaRPr lang="en-US" sz="1800" b="1" dirty="0">
                        <a:ln>
                          <a:solidFill>
                            <a:srgbClr val="96507E"/>
                          </a:solidFill>
                        </a:ln>
                        <a:solidFill>
                          <a:srgbClr val="96507E"/>
                        </a:solidFill>
                        <a:latin typeface="Arial Rounded MT Bold" panose="020F070403050403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ln>
                            <a:solidFill>
                              <a:srgbClr val="96507E"/>
                            </a:solidFill>
                          </a:ln>
                          <a:solidFill>
                            <a:srgbClr val="96507E"/>
                          </a:solidFill>
                          <a:latin typeface="Arial Rounded MT Bold" panose="020F0704030504030204" pitchFamily="34" charset="0"/>
                        </a:rPr>
                        <a:t>Future Works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240589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0B26EA-936B-7179-2D31-BF55DCE5BDF9}"/>
              </a:ext>
            </a:extLst>
          </p:cNvPr>
          <p:cNvPicPr>
            <a:picLocks noChangeAspect="1"/>
          </p:cNvPicPr>
          <p:nvPr/>
        </p:nvPicPr>
        <p:blipFill rotWithShape="1">
          <a:blip r:embed="rId2"/>
          <a:srcRect l="20763" t="23071" r="25115" b="12468"/>
          <a:stretch/>
        </p:blipFill>
        <p:spPr>
          <a:xfrm>
            <a:off x="2097536" y="1724663"/>
            <a:ext cx="4948928" cy="3315573"/>
          </a:xfrm>
          <a:prstGeom prst="rect">
            <a:avLst/>
          </a:prstGeom>
          <a:ln>
            <a:noFill/>
          </a:ln>
          <a:effectLst>
            <a:outerShdw blurRad="190500" algn="tl" rotWithShape="0">
              <a:srgbClr val="000000">
                <a:alpha val="70000"/>
              </a:srgbClr>
            </a:outerShdw>
          </a:effectLst>
        </p:spPr>
      </p:pic>
      <p:graphicFrame>
        <p:nvGraphicFramePr>
          <p:cNvPr id="5" name="Table 2">
            <a:extLst>
              <a:ext uri="{FF2B5EF4-FFF2-40B4-BE49-F238E27FC236}">
                <a16:creationId xmlns:a16="http://schemas.microsoft.com/office/drawing/2014/main" id="{00FD2EE7-3895-84E9-E398-300C5412CCA4}"/>
              </a:ext>
            </a:extLst>
          </p:cNvPr>
          <p:cNvGraphicFramePr>
            <a:graphicFrameLocks noGrp="1"/>
          </p:cNvGraphicFramePr>
          <p:nvPr>
            <p:extLst>
              <p:ext uri="{D42A27DB-BD31-4B8C-83A1-F6EECF244321}">
                <p14:modId xmlns:p14="http://schemas.microsoft.com/office/powerpoint/2010/main" val="3493111310"/>
              </p:ext>
            </p:extLst>
          </p:nvPr>
        </p:nvGraphicFramePr>
        <p:xfrm>
          <a:off x="1524000" y="344306"/>
          <a:ext cx="6096000" cy="518160"/>
        </p:xfrm>
        <a:graphic>
          <a:graphicData uri="http://schemas.openxmlformats.org/drawingml/2006/table">
            <a:tbl>
              <a:tblPr firstRow="1" bandRow="1">
                <a:tableStyleId>{7F3E3FD0-3CD5-45DB-B452-72B4C6E09809}</a:tableStyleId>
              </a:tblPr>
              <a:tblGrid>
                <a:gridCol w="6096000">
                  <a:extLst>
                    <a:ext uri="{9D8B030D-6E8A-4147-A177-3AD203B41FA5}">
                      <a16:colId xmlns:a16="http://schemas.microsoft.com/office/drawing/2014/main" val="20487671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800" b="1" dirty="0">
                          <a:solidFill>
                            <a:srgbClr val="96507E"/>
                          </a:solidFill>
                          <a:latin typeface="Baskerville Old Face" panose="02020602080505020303" pitchFamily="18" charset="0"/>
                        </a:rPr>
                        <a:t>Course Reviews by the Students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11932582"/>
                  </a:ext>
                </a:extLst>
              </a:tr>
            </a:tbl>
          </a:graphicData>
        </a:graphic>
      </p:graphicFrame>
      <p:graphicFrame>
        <p:nvGraphicFramePr>
          <p:cNvPr id="6" name="Table 7">
            <a:extLst>
              <a:ext uri="{FF2B5EF4-FFF2-40B4-BE49-F238E27FC236}">
                <a16:creationId xmlns:a16="http://schemas.microsoft.com/office/drawing/2014/main" id="{DC92AB60-4F82-2CE9-26DC-C42F6107CDDB}"/>
              </a:ext>
            </a:extLst>
          </p:cNvPr>
          <p:cNvGraphicFramePr>
            <a:graphicFrameLocks noGrp="1"/>
          </p:cNvGraphicFramePr>
          <p:nvPr>
            <p:extLst>
              <p:ext uri="{D42A27DB-BD31-4B8C-83A1-F6EECF244321}">
                <p14:modId xmlns:p14="http://schemas.microsoft.com/office/powerpoint/2010/main" val="2050079086"/>
              </p:ext>
            </p:extLst>
          </p:nvPr>
        </p:nvGraphicFramePr>
        <p:xfrm>
          <a:off x="689135" y="973748"/>
          <a:ext cx="6096000" cy="518160"/>
        </p:xfrm>
        <a:graphic>
          <a:graphicData uri="http://schemas.openxmlformats.org/drawingml/2006/table">
            <a:tbl>
              <a:tblPr firstRow="1" bandRow="1">
                <a:tableStyleId>{7F3E3FD0-3CD5-45DB-B452-72B4C6E09809}</a:tableStyleId>
              </a:tblPr>
              <a:tblGrid>
                <a:gridCol w="6096000">
                  <a:extLst>
                    <a:ext uri="{9D8B030D-6E8A-4147-A177-3AD203B41FA5}">
                      <a16:colId xmlns:a16="http://schemas.microsoft.com/office/drawing/2014/main" val="551924848"/>
                    </a:ext>
                  </a:extLst>
                </a:gridCol>
              </a:tblGrid>
              <a:tr h="370840">
                <a:tc>
                  <a:txBody>
                    <a:bodyPr/>
                    <a:lstStyle/>
                    <a:p>
                      <a:pPr marL="285750" indent="-285750">
                        <a:buFont typeface="Wingdings" panose="05000000000000000000" pitchFamily="2" charset="2"/>
                        <a:buChar char="q"/>
                      </a:pPr>
                      <a:r>
                        <a:rPr lang="en-US" sz="1400" dirty="0">
                          <a:latin typeface="Arial Rounded MT Bold" panose="020F0704030504030204" pitchFamily="34" charset="0"/>
                        </a:rPr>
                        <a:t>Students can give reviews about the courses they have enrolled or the tutors they have liked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49568430"/>
                  </a:ext>
                </a:extLst>
              </a:tr>
            </a:tbl>
          </a:graphicData>
        </a:graphic>
      </p:graphicFrame>
    </p:spTree>
    <p:extLst>
      <p:ext uri="{BB962C8B-B14F-4D97-AF65-F5344CB8AC3E}">
        <p14:creationId xmlns:p14="http://schemas.microsoft.com/office/powerpoint/2010/main" val="1843974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3BB056-ADE9-9798-2CE4-03E6561CCE51}"/>
              </a:ext>
            </a:extLst>
          </p:cNvPr>
          <p:cNvPicPr>
            <a:picLocks noChangeAspect="1"/>
          </p:cNvPicPr>
          <p:nvPr/>
        </p:nvPicPr>
        <p:blipFill rotWithShape="1">
          <a:blip r:embed="rId2"/>
          <a:srcRect t="9514" b="5049"/>
          <a:stretch/>
        </p:blipFill>
        <p:spPr>
          <a:xfrm>
            <a:off x="884053" y="1476766"/>
            <a:ext cx="7375894" cy="3544764"/>
          </a:xfrm>
          <a:prstGeom prst="rect">
            <a:avLst/>
          </a:prstGeom>
          <a:ln>
            <a:noFill/>
          </a:ln>
          <a:effectLst>
            <a:outerShdw blurRad="190500" algn="tl" rotWithShape="0">
              <a:srgbClr val="000000">
                <a:alpha val="70000"/>
              </a:srgbClr>
            </a:outerShdw>
          </a:effectLst>
        </p:spPr>
      </p:pic>
      <p:graphicFrame>
        <p:nvGraphicFramePr>
          <p:cNvPr id="4" name="Table 2">
            <a:extLst>
              <a:ext uri="{FF2B5EF4-FFF2-40B4-BE49-F238E27FC236}">
                <a16:creationId xmlns:a16="http://schemas.microsoft.com/office/drawing/2014/main" id="{3D59FD04-04B0-0C9B-E464-04F52FEB1564}"/>
              </a:ext>
            </a:extLst>
          </p:cNvPr>
          <p:cNvGraphicFramePr>
            <a:graphicFrameLocks noGrp="1"/>
          </p:cNvGraphicFramePr>
          <p:nvPr>
            <p:extLst>
              <p:ext uri="{D42A27DB-BD31-4B8C-83A1-F6EECF244321}">
                <p14:modId xmlns:p14="http://schemas.microsoft.com/office/powerpoint/2010/main" val="3597056056"/>
              </p:ext>
            </p:extLst>
          </p:nvPr>
        </p:nvGraphicFramePr>
        <p:xfrm>
          <a:off x="1524000" y="121970"/>
          <a:ext cx="6096000" cy="518160"/>
        </p:xfrm>
        <a:graphic>
          <a:graphicData uri="http://schemas.openxmlformats.org/drawingml/2006/table">
            <a:tbl>
              <a:tblPr firstRow="1" bandRow="1">
                <a:tableStyleId>{7F3E3FD0-3CD5-45DB-B452-72B4C6E09809}</a:tableStyleId>
              </a:tblPr>
              <a:tblGrid>
                <a:gridCol w="6096000">
                  <a:extLst>
                    <a:ext uri="{9D8B030D-6E8A-4147-A177-3AD203B41FA5}">
                      <a16:colId xmlns:a16="http://schemas.microsoft.com/office/drawing/2014/main" val="20487671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800" b="1" dirty="0">
                          <a:solidFill>
                            <a:srgbClr val="96507E"/>
                          </a:solidFill>
                          <a:latin typeface="Baskerville Old Face" panose="02020602080505020303" pitchFamily="18" charset="0"/>
                        </a:rPr>
                        <a:t>How you can contact us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11932582"/>
                  </a:ext>
                </a:extLst>
              </a:tr>
            </a:tbl>
          </a:graphicData>
        </a:graphic>
      </p:graphicFrame>
      <p:graphicFrame>
        <p:nvGraphicFramePr>
          <p:cNvPr id="5" name="Table 7">
            <a:extLst>
              <a:ext uri="{FF2B5EF4-FFF2-40B4-BE49-F238E27FC236}">
                <a16:creationId xmlns:a16="http://schemas.microsoft.com/office/drawing/2014/main" id="{93C8CFF8-2E26-6162-F318-9BEF16214725}"/>
              </a:ext>
            </a:extLst>
          </p:cNvPr>
          <p:cNvGraphicFramePr>
            <a:graphicFrameLocks noGrp="1"/>
          </p:cNvGraphicFramePr>
          <p:nvPr>
            <p:extLst>
              <p:ext uri="{D42A27DB-BD31-4B8C-83A1-F6EECF244321}">
                <p14:modId xmlns:p14="http://schemas.microsoft.com/office/powerpoint/2010/main" val="2644389586"/>
              </p:ext>
            </p:extLst>
          </p:nvPr>
        </p:nvGraphicFramePr>
        <p:xfrm>
          <a:off x="648794" y="862466"/>
          <a:ext cx="7112400" cy="518160"/>
        </p:xfrm>
        <a:graphic>
          <a:graphicData uri="http://schemas.openxmlformats.org/drawingml/2006/table">
            <a:tbl>
              <a:tblPr firstRow="1" bandRow="1">
                <a:tableStyleId>{7F3E3FD0-3CD5-45DB-B452-72B4C6E09809}</a:tableStyleId>
              </a:tblPr>
              <a:tblGrid>
                <a:gridCol w="7112400">
                  <a:extLst>
                    <a:ext uri="{9D8B030D-6E8A-4147-A177-3AD203B41FA5}">
                      <a16:colId xmlns:a16="http://schemas.microsoft.com/office/drawing/2014/main" val="551924848"/>
                    </a:ext>
                  </a:extLst>
                </a:gridCol>
              </a:tblGrid>
              <a:tr h="370840">
                <a:tc>
                  <a:txBody>
                    <a:bodyPr/>
                    <a:lstStyle/>
                    <a:p>
                      <a:pPr marL="285750" indent="-285750" algn="just">
                        <a:buFont typeface="Wingdings" panose="05000000000000000000" pitchFamily="2" charset="2"/>
                        <a:buChar char="q"/>
                      </a:pPr>
                      <a:r>
                        <a:rPr lang="en-US" sz="1400" dirty="0">
                          <a:latin typeface="Arial Rounded MT Bold" panose="020F0704030504030204" pitchFamily="34" charset="0"/>
                        </a:rPr>
                        <a:t>The users can contact with the academy by the hotline number , by sending us a message or via email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49568430"/>
                  </a:ext>
                </a:extLst>
              </a:tr>
            </a:tbl>
          </a:graphicData>
        </a:graphic>
      </p:graphicFrame>
    </p:spTree>
    <p:extLst>
      <p:ext uri="{BB962C8B-B14F-4D97-AF65-F5344CB8AC3E}">
        <p14:creationId xmlns:p14="http://schemas.microsoft.com/office/powerpoint/2010/main" val="1230425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8A743C93-F363-C61B-0D20-287473B4B14E}"/>
              </a:ext>
            </a:extLst>
          </p:cNvPr>
          <p:cNvGraphicFramePr>
            <a:graphicFrameLocks noGrp="1"/>
          </p:cNvGraphicFramePr>
          <p:nvPr>
            <p:extLst>
              <p:ext uri="{D42A27DB-BD31-4B8C-83A1-F6EECF244321}">
                <p14:modId xmlns:p14="http://schemas.microsoft.com/office/powerpoint/2010/main" val="119588251"/>
              </p:ext>
            </p:extLst>
          </p:nvPr>
        </p:nvGraphicFramePr>
        <p:xfrm>
          <a:off x="1524000" y="344306"/>
          <a:ext cx="6096000" cy="518160"/>
        </p:xfrm>
        <a:graphic>
          <a:graphicData uri="http://schemas.openxmlformats.org/drawingml/2006/table">
            <a:tbl>
              <a:tblPr firstRow="1" bandRow="1">
                <a:tableStyleId>{7F3E3FD0-3CD5-45DB-B452-72B4C6E09809}</a:tableStyleId>
              </a:tblPr>
              <a:tblGrid>
                <a:gridCol w="6096000">
                  <a:extLst>
                    <a:ext uri="{9D8B030D-6E8A-4147-A177-3AD203B41FA5}">
                      <a16:colId xmlns:a16="http://schemas.microsoft.com/office/drawing/2014/main" val="20487671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800" b="1" dirty="0">
                          <a:solidFill>
                            <a:srgbClr val="96507E"/>
                          </a:solidFill>
                          <a:latin typeface="Baskerville Old Face" panose="02020602080505020303" pitchFamily="18" charset="0"/>
                        </a:rPr>
                        <a:t>CRUD API’s Used in this Website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11932582"/>
                  </a:ext>
                </a:extLst>
              </a:tr>
            </a:tbl>
          </a:graphicData>
        </a:graphic>
      </p:graphicFrame>
      <p:pic>
        <p:nvPicPr>
          <p:cNvPr id="4" name="Picture 3">
            <a:extLst>
              <a:ext uri="{FF2B5EF4-FFF2-40B4-BE49-F238E27FC236}">
                <a16:creationId xmlns:a16="http://schemas.microsoft.com/office/drawing/2014/main" id="{71B0BB80-F4BB-83D9-792A-569011165D44}"/>
              </a:ext>
            </a:extLst>
          </p:cNvPr>
          <p:cNvPicPr>
            <a:picLocks noChangeAspect="1"/>
          </p:cNvPicPr>
          <p:nvPr/>
        </p:nvPicPr>
        <p:blipFill rotWithShape="1">
          <a:blip r:embed="rId2"/>
          <a:srcRect l="10153" t="9500" r="9542" b="4731"/>
          <a:stretch/>
        </p:blipFill>
        <p:spPr>
          <a:xfrm>
            <a:off x="90741" y="2174735"/>
            <a:ext cx="4481259" cy="287191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26343CCC-2D5F-12FF-1E4A-94FBC0ADFC08}"/>
              </a:ext>
            </a:extLst>
          </p:cNvPr>
          <p:cNvPicPr>
            <a:picLocks noChangeAspect="1"/>
          </p:cNvPicPr>
          <p:nvPr/>
        </p:nvPicPr>
        <p:blipFill rotWithShape="1">
          <a:blip r:embed="rId3"/>
          <a:srcRect l="19618" t="9092" r="12290" b="13147"/>
          <a:stretch/>
        </p:blipFill>
        <p:spPr>
          <a:xfrm>
            <a:off x="4627843" y="2174735"/>
            <a:ext cx="4425415" cy="2871915"/>
          </a:xfrm>
          <a:prstGeom prst="rect">
            <a:avLst/>
          </a:prstGeom>
          <a:ln>
            <a:noFill/>
          </a:ln>
          <a:effectLst>
            <a:outerShdw blurRad="190500" algn="tl" rotWithShape="0">
              <a:srgbClr val="000000">
                <a:alpha val="70000"/>
              </a:srgbClr>
            </a:outerShdw>
          </a:effectLst>
        </p:spPr>
      </p:pic>
      <p:graphicFrame>
        <p:nvGraphicFramePr>
          <p:cNvPr id="7" name="Table 7">
            <a:extLst>
              <a:ext uri="{FF2B5EF4-FFF2-40B4-BE49-F238E27FC236}">
                <a16:creationId xmlns:a16="http://schemas.microsoft.com/office/drawing/2014/main" id="{A948BF6E-49D0-5A10-1139-CB71C198D50C}"/>
              </a:ext>
            </a:extLst>
          </p:cNvPr>
          <p:cNvGraphicFramePr>
            <a:graphicFrameLocks noGrp="1"/>
          </p:cNvGraphicFramePr>
          <p:nvPr>
            <p:extLst>
              <p:ext uri="{D42A27DB-BD31-4B8C-83A1-F6EECF244321}">
                <p14:modId xmlns:p14="http://schemas.microsoft.com/office/powerpoint/2010/main" val="317085198"/>
              </p:ext>
            </p:extLst>
          </p:nvPr>
        </p:nvGraphicFramePr>
        <p:xfrm>
          <a:off x="90741" y="1265891"/>
          <a:ext cx="6096000" cy="579120"/>
        </p:xfrm>
        <a:graphic>
          <a:graphicData uri="http://schemas.openxmlformats.org/drawingml/2006/table">
            <a:tbl>
              <a:tblPr firstRow="1" bandRow="1">
                <a:tableStyleId>{7F3E3FD0-3CD5-45DB-B452-72B4C6E09809}</a:tableStyleId>
              </a:tblPr>
              <a:tblGrid>
                <a:gridCol w="6096000">
                  <a:extLst>
                    <a:ext uri="{9D8B030D-6E8A-4147-A177-3AD203B41FA5}">
                      <a16:colId xmlns:a16="http://schemas.microsoft.com/office/drawing/2014/main" val="551924848"/>
                    </a:ext>
                  </a:extLst>
                </a:gridCol>
              </a:tblGrid>
              <a:tr h="370840">
                <a:tc>
                  <a:txBody>
                    <a:bodyPr/>
                    <a:lstStyle/>
                    <a:p>
                      <a:pPr marL="285750" indent="-285750">
                        <a:buFont typeface="Wingdings" panose="05000000000000000000" pitchFamily="2" charset="2"/>
                        <a:buChar char="q"/>
                      </a:pPr>
                      <a:r>
                        <a:rPr lang="en-US" sz="1600" dirty="0">
                          <a:latin typeface="Arial Rounded MT Bold" panose="020F0704030504030204" pitchFamily="34" charset="0"/>
                        </a:rPr>
                        <a:t>We have used CRUD API’s to update , edit and delete the profiles or the comments of the users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49568430"/>
                  </a:ext>
                </a:extLst>
              </a:tr>
            </a:tbl>
          </a:graphicData>
        </a:graphic>
      </p:graphicFrame>
    </p:spTree>
    <p:extLst>
      <p:ext uri="{BB962C8B-B14F-4D97-AF65-F5344CB8AC3E}">
        <p14:creationId xmlns:p14="http://schemas.microsoft.com/office/powerpoint/2010/main" val="2484088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D544C8B-496D-C146-2858-C1013DF90F0F}"/>
              </a:ext>
            </a:extLst>
          </p:cNvPr>
          <p:cNvGraphicFramePr>
            <a:graphicFrameLocks noGrp="1"/>
          </p:cNvGraphicFramePr>
          <p:nvPr>
            <p:extLst>
              <p:ext uri="{D42A27DB-BD31-4B8C-83A1-F6EECF244321}">
                <p14:modId xmlns:p14="http://schemas.microsoft.com/office/powerpoint/2010/main" val="2432292764"/>
              </p:ext>
            </p:extLst>
          </p:nvPr>
        </p:nvGraphicFramePr>
        <p:xfrm>
          <a:off x="1523999" y="0"/>
          <a:ext cx="6096000" cy="518160"/>
        </p:xfrm>
        <a:graphic>
          <a:graphicData uri="http://schemas.openxmlformats.org/drawingml/2006/table">
            <a:tbl>
              <a:tblPr firstRow="1" bandRow="1">
                <a:tableStyleId>{7F3E3FD0-3CD5-45DB-B452-72B4C6E09809}</a:tableStyleId>
              </a:tblPr>
              <a:tblGrid>
                <a:gridCol w="6096000">
                  <a:extLst>
                    <a:ext uri="{9D8B030D-6E8A-4147-A177-3AD203B41FA5}">
                      <a16:colId xmlns:a16="http://schemas.microsoft.com/office/drawing/2014/main" val="20487671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800" b="1" dirty="0">
                          <a:solidFill>
                            <a:srgbClr val="96507E"/>
                          </a:solidFill>
                          <a:latin typeface="Baskerville Old Face" panose="02020602080505020303" pitchFamily="18" charset="0"/>
                        </a:rPr>
                        <a:t>Database for the Website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11932582"/>
                  </a:ext>
                </a:extLst>
              </a:tr>
            </a:tbl>
          </a:graphicData>
        </a:graphic>
      </p:graphicFrame>
      <p:pic>
        <p:nvPicPr>
          <p:cNvPr id="7" name="Picture 6">
            <a:extLst>
              <a:ext uri="{FF2B5EF4-FFF2-40B4-BE49-F238E27FC236}">
                <a16:creationId xmlns:a16="http://schemas.microsoft.com/office/drawing/2014/main" id="{7B93534F-DB28-146A-8670-CB78318C5DCE}"/>
              </a:ext>
            </a:extLst>
          </p:cNvPr>
          <p:cNvPicPr>
            <a:picLocks noChangeAspect="1"/>
          </p:cNvPicPr>
          <p:nvPr/>
        </p:nvPicPr>
        <p:blipFill rotWithShape="1">
          <a:blip r:embed="rId2"/>
          <a:srcRect t="9280" b="5621"/>
          <a:stretch/>
        </p:blipFill>
        <p:spPr>
          <a:xfrm>
            <a:off x="765465" y="1398494"/>
            <a:ext cx="7613069" cy="3644197"/>
          </a:xfrm>
          <a:prstGeom prst="rect">
            <a:avLst/>
          </a:prstGeom>
          <a:ln>
            <a:noFill/>
          </a:ln>
          <a:effectLst>
            <a:outerShdw blurRad="190500" algn="tl" rotWithShape="0">
              <a:srgbClr val="000000">
                <a:alpha val="70000"/>
              </a:srgbClr>
            </a:outerShdw>
          </a:effectLst>
        </p:spPr>
      </p:pic>
      <p:graphicFrame>
        <p:nvGraphicFramePr>
          <p:cNvPr id="8" name="Table 7">
            <a:extLst>
              <a:ext uri="{FF2B5EF4-FFF2-40B4-BE49-F238E27FC236}">
                <a16:creationId xmlns:a16="http://schemas.microsoft.com/office/drawing/2014/main" id="{E0C2BB8E-A440-212F-D8D4-2FB68195A091}"/>
              </a:ext>
            </a:extLst>
          </p:cNvPr>
          <p:cNvGraphicFramePr>
            <a:graphicFrameLocks noGrp="1"/>
          </p:cNvGraphicFramePr>
          <p:nvPr>
            <p:extLst>
              <p:ext uri="{D42A27DB-BD31-4B8C-83A1-F6EECF244321}">
                <p14:modId xmlns:p14="http://schemas.microsoft.com/office/powerpoint/2010/main" val="3106839507"/>
              </p:ext>
            </p:extLst>
          </p:nvPr>
        </p:nvGraphicFramePr>
        <p:xfrm>
          <a:off x="416857" y="752406"/>
          <a:ext cx="7116883" cy="518160"/>
        </p:xfrm>
        <a:graphic>
          <a:graphicData uri="http://schemas.openxmlformats.org/drawingml/2006/table">
            <a:tbl>
              <a:tblPr firstRow="1" bandRow="1">
                <a:tableStyleId>{7F3E3FD0-3CD5-45DB-B452-72B4C6E09809}</a:tableStyleId>
              </a:tblPr>
              <a:tblGrid>
                <a:gridCol w="7116883">
                  <a:extLst>
                    <a:ext uri="{9D8B030D-6E8A-4147-A177-3AD203B41FA5}">
                      <a16:colId xmlns:a16="http://schemas.microsoft.com/office/drawing/2014/main" val="551924848"/>
                    </a:ext>
                  </a:extLst>
                </a:gridCol>
              </a:tblGrid>
              <a:tr h="370840">
                <a:tc>
                  <a:txBody>
                    <a:bodyPr/>
                    <a:lstStyle/>
                    <a:p>
                      <a:pPr marL="285750" indent="-285750">
                        <a:buFont typeface="Wingdings" panose="05000000000000000000" pitchFamily="2" charset="2"/>
                        <a:buChar char="q"/>
                      </a:pPr>
                      <a:r>
                        <a:rPr lang="en-US" sz="1400" dirty="0">
                          <a:latin typeface="Arial Rounded MT Bold" panose="020F0704030504030204" pitchFamily="34" charset="0"/>
                        </a:rPr>
                        <a:t>This is the main database of our website where  we have added all the tables to store the information of tutors and students .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49568430"/>
                  </a:ext>
                </a:extLst>
              </a:tr>
            </a:tbl>
          </a:graphicData>
        </a:graphic>
      </p:graphicFrame>
    </p:spTree>
    <p:extLst>
      <p:ext uri="{BB962C8B-B14F-4D97-AF65-F5344CB8AC3E}">
        <p14:creationId xmlns:p14="http://schemas.microsoft.com/office/powerpoint/2010/main" val="2602349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24DEF-FA83-466B-E6B6-D888B1429B43}"/>
              </a:ext>
            </a:extLst>
          </p:cNvPr>
          <p:cNvPicPr>
            <a:picLocks noChangeAspect="1"/>
          </p:cNvPicPr>
          <p:nvPr/>
        </p:nvPicPr>
        <p:blipFill rotWithShape="1">
          <a:blip r:embed="rId2"/>
          <a:srcRect t="9804" b="9543"/>
          <a:stretch/>
        </p:blipFill>
        <p:spPr>
          <a:xfrm>
            <a:off x="355683" y="1203512"/>
            <a:ext cx="8432634" cy="3825688"/>
          </a:xfrm>
          <a:prstGeom prst="rect">
            <a:avLst/>
          </a:prstGeom>
          <a:ln>
            <a:noFill/>
          </a:ln>
          <a:effectLst>
            <a:outerShdw blurRad="190500" algn="tl" rotWithShape="0">
              <a:srgbClr val="000000">
                <a:alpha val="70000"/>
              </a:srgbClr>
            </a:outerShdw>
          </a:effectLst>
        </p:spPr>
      </p:pic>
      <p:graphicFrame>
        <p:nvGraphicFramePr>
          <p:cNvPr id="4" name="Table 2">
            <a:extLst>
              <a:ext uri="{FF2B5EF4-FFF2-40B4-BE49-F238E27FC236}">
                <a16:creationId xmlns:a16="http://schemas.microsoft.com/office/drawing/2014/main" id="{D7977542-0FC1-DDD5-6A4C-1943A10A11DA}"/>
              </a:ext>
            </a:extLst>
          </p:cNvPr>
          <p:cNvGraphicFramePr>
            <a:graphicFrameLocks noGrp="1"/>
          </p:cNvGraphicFramePr>
          <p:nvPr>
            <p:extLst>
              <p:ext uri="{D42A27DB-BD31-4B8C-83A1-F6EECF244321}">
                <p14:modId xmlns:p14="http://schemas.microsoft.com/office/powerpoint/2010/main" val="338135308"/>
              </p:ext>
            </p:extLst>
          </p:nvPr>
        </p:nvGraphicFramePr>
        <p:xfrm>
          <a:off x="1524000" y="0"/>
          <a:ext cx="6096000" cy="579120"/>
        </p:xfrm>
        <a:graphic>
          <a:graphicData uri="http://schemas.openxmlformats.org/drawingml/2006/table">
            <a:tbl>
              <a:tblPr firstRow="1" bandRow="1">
                <a:tableStyleId>{7F3E3FD0-3CD5-45DB-B452-72B4C6E09809}</a:tableStyleId>
              </a:tblPr>
              <a:tblGrid>
                <a:gridCol w="6096000">
                  <a:extLst>
                    <a:ext uri="{9D8B030D-6E8A-4147-A177-3AD203B41FA5}">
                      <a16:colId xmlns:a16="http://schemas.microsoft.com/office/drawing/2014/main" val="20487671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1" dirty="0">
                          <a:solidFill>
                            <a:srgbClr val="96507E"/>
                          </a:solidFill>
                          <a:latin typeface="Baskerville Old Face" panose="02020602080505020303" pitchFamily="18" charset="0"/>
                        </a:rPr>
                        <a:t>Tutors Database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11932582"/>
                  </a:ext>
                </a:extLst>
              </a:tr>
            </a:tbl>
          </a:graphicData>
        </a:graphic>
      </p:graphicFrame>
      <p:graphicFrame>
        <p:nvGraphicFramePr>
          <p:cNvPr id="5" name="Table 7">
            <a:extLst>
              <a:ext uri="{FF2B5EF4-FFF2-40B4-BE49-F238E27FC236}">
                <a16:creationId xmlns:a16="http://schemas.microsoft.com/office/drawing/2014/main" id="{C3764EB3-AF5E-E17C-166D-65B921AF579A}"/>
              </a:ext>
            </a:extLst>
          </p:cNvPr>
          <p:cNvGraphicFramePr>
            <a:graphicFrameLocks noGrp="1"/>
          </p:cNvGraphicFramePr>
          <p:nvPr>
            <p:extLst>
              <p:ext uri="{D42A27DB-BD31-4B8C-83A1-F6EECF244321}">
                <p14:modId xmlns:p14="http://schemas.microsoft.com/office/powerpoint/2010/main" val="3617182313"/>
              </p:ext>
            </p:extLst>
          </p:nvPr>
        </p:nvGraphicFramePr>
        <p:xfrm>
          <a:off x="355683" y="658276"/>
          <a:ext cx="7116883" cy="518160"/>
        </p:xfrm>
        <a:graphic>
          <a:graphicData uri="http://schemas.openxmlformats.org/drawingml/2006/table">
            <a:tbl>
              <a:tblPr firstRow="1" bandRow="1">
                <a:tableStyleId>{7F3E3FD0-3CD5-45DB-B452-72B4C6E09809}</a:tableStyleId>
              </a:tblPr>
              <a:tblGrid>
                <a:gridCol w="7116883">
                  <a:extLst>
                    <a:ext uri="{9D8B030D-6E8A-4147-A177-3AD203B41FA5}">
                      <a16:colId xmlns:a16="http://schemas.microsoft.com/office/drawing/2014/main" val="551924848"/>
                    </a:ext>
                  </a:extLst>
                </a:gridCol>
              </a:tblGrid>
              <a:tr h="370840">
                <a:tc>
                  <a:txBody>
                    <a:bodyPr/>
                    <a:lstStyle/>
                    <a:p>
                      <a:pPr marL="285750" indent="-285750">
                        <a:buFont typeface="Wingdings" panose="05000000000000000000" pitchFamily="2" charset="2"/>
                        <a:buChar char="q"/>
                      </a:pPr>
                      <a:r>
                        <a:rPr lang="en-US" sz="1400" dirty="0">
                          <a:latin typeface="Arial Rounded MT Bold" panose="020F0704030504030204" pitchFamily="34" charset="0"/>
                        </a:rPr>
                        <a:t>When the tutors get registered or login with there email all their information are stored here in the tutors database .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49568430"/>
                  </a:ext>
                </a:extLst>
              </a:tr>
            </a:tbl>
          </a:graphicData>
        </a:graphic>
      </p:graphicFrame>
    </p:spTree>
    <p:extLst>
      <p:ext uri="{BB962C8B-B14F-4D97-AF65-F5344CB8AC3E}">
        <p14:creationId xmlns:p14="http://schemas.microsoft.com/office/powerpoint/2010/main" val="3559789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BBD13B-0ADD-81B6-090D-74CEA4C642C0}"/>
              </a:ext>
            </a:extLst>
          </p:cNvPr>
          <p:cNvPicPr>
            <a:picLocks noChangeAspect="1"/>
          </p:cNvPicPr>
          <p:nvPr/>
        </p:nvPicPr>
        <p:blipFill rotWithShape="1">
          <a:blip r:embed="rId2"/>
          <a:srcRect t="9412" b="9673"/>
          <a:stretch/>
        </p:blipFill>
        <p:spPr>
          <a:xfrm>
            <a:off x="443753" y="1250576"/>
            <a:ext cx="8256494" cy="3757919"/>
          </a:xfrm>
          <a:prstGeom prst="rect">
            <a:avLst/>
          </a:prstGeom>
          <a:ln>
            <a:noFill/>
          </a:ln>
          <a:effectLst>
            <a:outerShdw blurRad="190500" algn="tl" rotWithShape="0">
              <a:srgbClr val="000000">
                <a:alpha val="70000"/>
              </a:srgbClr>
            </a:outerShdw>
          </a:effectLst>
        </p:spPr>
      </p:pic>
      <p:graphicFrame>
        <p:nvGraphicFramePr>
          <p:cNvPr id="4" name="Table 2">
            <a:extLst>
              <a:ext uri="{FF2B5EF4-FFF2-40B4-BE49-F238E27FC236}">
                <a16:creationId xmlns:a16="http://schemas.microsoft.com/office/drawing/2014/main" id="{38424C6C-1647-2616-6C43-9D272EBB587C}"/>
              </a:ext>
            </a:extLst>
          </p:cNvPr>
          <p:cNvGraphicFramePr>
            <a:graphicFrameLocks noGrp="1"/>
          </p:cNvGraphicFramePr>
          <p:nvPr>
            <p:extLst>
              <p:ext uri="{D42A27DB-BD31-4B8C-83A1-F6EECF244321}">
                <p14:modId xmlns:p14="http://schemas.microsoft.com/office/powerpoint/2010/main" val="2038324123"/>
              </p:ext>
            </p:extLst>
          </p:nvPr>
        </p:nvGraphicFramePr>
        <p:xfrm>
          <a:off x="1524000" y="0"/>
          <a:ext cx="6096000" cy="579120"/>
        </p:xfrm>
        <a:graphic>
          <a:graphicData uri="http://schemas.openxmlformats.org/drawingml/2006/table">
            <a:tbl>
              <a:tblPr firstRow="1" bandRow="1">
                <a:tableStyleId>{7F3E3FD0-3CD5-45DB-B452-72B4C6E09809}</a:tableStyleId>
              </a:tblPr>
              <a:tblGrid>
                <a:gridCol w="6096000">
                  <a:extLst>
                    <a:ext uri="{9D8B030D-6E8A-4147-A177-3AD203B41FA5}">
                      <a16:colId xmlns:a16="http://schemas.microsoft.com/office/drawing/2014/main" val="20487671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1" dirty="0">
                          <a:solidFill>
                            <a:srgbClr val="96507E"/>
                          </a:solidFill>
                          <a:latin typeface="Baskerville Old Face" panose="02020602080505020303" pitchFamily="18" charset="0"/>
                        </a:rPr>
                        <a:t>Student Database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11932582"/>
                  </a:ext>
                </a:extLst>
              </a:tr>
            </a:tbl>
          </a:graphicData>
        </a:graphic>
      </p:graphicFrame>
      <p:graphicFrame>
        <p:nvGraphicFramePr>
          <p:cNvPr id="5" name="Table 7">
            <a:extLst>
              <a:ext uri="{FF2B5EF4-FFF2-40B4-BE49-F238E27FC236}">
                <a16:creationId xmlns:a16="http://schemas.microsoft.com/office/drawing/2014/main" id="{23449D19-2346-5D5F-22FD-A5D7A095ECBC}"/>
              </a:ext>
            </a:extLst>
          </p:cNvPr>
          <p:cNvGraphicFramePr>
            <a:graphicFrameLocks noGrp="1"/>
          </p:cNvGraphicFramePr>
          <p:nvPr>
            <p:extLst>
              <p:ext uri="{D42A27DB-BD31-4B8C-83A1-F6EECF244321}">
                <p14:modId xmlns:p14="http://schemas.microsoft.com/office/powerpoint/2010/main" val="605919876"/>
              </p:ext>
            </p:extLst>
          </p:nvPr>
        </p:nvGraphicFramePr>
        <p:xfrm>
          <a:off x="443753" y="671723"/>
          <a:ext cx="7116883" cy="518160"/>
        </p:xfrm>
        <a:graphic>
          <a:graphicData uri="http://schemas.openxmlformats.org/drawingml/2006/table">
            <a:tbl>
              <a:tblPr firstRow="1" bandRow="1">
                <a:tableStyleId>{7F3E3FD0-3CD5-45DB-B452-72B4C6E09809}</a:tableStyleId>
              </a:tblPr>
              <a:tblGrid>
                <a:gridCol w="7116883">
                  <a:extLst>
                    <a:ext uri="{9D8B030D-6E8A-4147-A177-3AD203B41FA5}">
                      <a16:colId xmlns:a16="http://schemas.microsoft.com/office/drawing/2014/main" val="551924848"/>
                    </a:ext>
                  </a:extLst>
                </a:gridCol>
              </a:tblGrid>
              <a:tr h="370840">
                <a:tc>
                  <a:txBody>
                    <a:bodyPr/>
                    <a:lstStyle/>
                    <a:p>
                      <a:pPr marL="285750" indent="-285750">
                        <a:buFont typeface="Wingdings" panose="05000000000000000000" pitchFamily="2" charset="2"/>
                        <a:buChar char="q"/>
                      </a:pPr>
                      <a:r>
                        <a:rPr lang="en-US" sz="1400" dirty="0">
                          <a:latin typeface="Arial Rounded MT Bold" panose="020F0704030504030204" pitchFamily="34" charset="0"/>
                        </a:rPr>
                        <a:t>The student database stores all the information added by the students upon registration or login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49568430"/>
                  </a:ext>
                </a:extLst>
              </a:tr>
            </a:tbl>
          </a:graphicData>
        </a:graphic>
      </p:graphicFrame>
    </p:spTree>
    <p:extLst>
      <p:ext uri="{BB962C8B-B14F-4D97-AF65-F5344CB8AC3E}">
        <p14:creationId xmlns:p14="http://schemas.microsoft.com/office/powerpoint/2010/main" val="2214259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7A73CC-696A-1638-E305-7D8EB6AA478C}"/>
              </a:ext>
            </a:extLst>
          </p:cNvPr>
          <p:cNvPicPr>
            <a:picLocks noChangeAspect="1"/>
          </p:cNvPicPr>
          <p:nvPr/>
        </p:nvPicPr>
        <p:blipFill rotWithShape="1">
          <a:blip r:embed="rId2"/>
          <a:srcRect t="9934" b="9674"/>
          <a:stretch/>
        </p:blipFill>
        <p:spPr>
          <a:xfrm>
            <a:off x="520392" y="1311090"/>
            <a:ext cx="8103215" cy="3664322"/>
          </a:xfrm>
          <a:prstGeom prst="rect">
            <a:avLst/>
          </a:prstGeom>
          <a:ln>
            <a:noFill/>
          </a:ln>
          <a:effectLst>
            <a:outerShdw blurRad="190500" algn="tl" rotWithShape="0">
              <a:srgbClr val="000000">
                <a:alpha val="70000"/>
              </a:srgbClr>
            </a:outerShdw>
          </a:effectLst>
        </p:spPr>
      </p:pic>
      <p:graphicFrame>
        <p:nvGraphicFramePr>
          <p:cNvPr id="4" name="Table 2">
            <a:extLst>
              <a:ext uri="{FF2B5EF4-FFF2-40B4-BE49-F238E27FC236}">
                <a16:creationId xmlns:a16="http://schemas.microsoft.com/office/drawing/2014/main" id="{30C25DFB-4A7C-E3F9-F879-0741604955EA}"/>
              </a:ext>
            </a:extLst>
          </p:cNvPr>
          <p:cNvGraphicFramePr>
            <a:graphicFrameLocks noGrp="1"/>
          </p:cNvGraphicFramePr>
          <p:nvPr>
            <p:extLst>
              <p:ext uri="{D42A27DB-BD31-4B8C-83A1-F6EECF244321}">
                <p14:modId xmlns:p14="http://schemas.microsoft.com/office/powerpoint/2010/main" val="3213870787"/>
              </p:ext>
            </p:extLst>
          </p:nvPr>
        </p:nvGraphicFramePr>
        <p:xfrm>
          <a:off x="1523999" y="0"/>
          <a:ext cx="6096000" cy="579120"/>
        </p:xfrm>
        <a:graphic>
          <a:graphicData uri="http://schemas.openxmlformats.org/drawingml/2006/table">
            <a:tbl>
              <a:tblPr firstRow="1" bandRow="1">
                <a:tableStyleId>{7F3E3FD0-3CD5-45DB-B452-72B4C6E09809}</a:tableStyleId>
              </a:tblPr>
              <a:tblGrid>
                <a:gridCol w="6096000">
                  <a:extLst>
                    <a:ext uri="{9D8B030D-6E8A-4147-A177-3AD203B41FA5}">
                      <a16:colId xmlns:a16="http://schemas.microsoft.com/office/drawing/2014/main" val="20487671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1" dirty="0">
                          <a:solidFill>
                            <a:srgbClr val="96507E"/>
                          </a:solidFill>
                          <a:latin typeface="Baskerville Old Face" panose="02020602080505020303" pitchFamily="18" charset="0"/>
                        </a:rPr>
                        <a:t>Database of Playlists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11932582"/>
                  </a:ext>
                </a:extLst>
              </a:tr>
            </a:tbl>
          </a:graphicData>
        </a:graphic>
      </p:graphicFrame>
      <p:graphicFrame>
        <p:nvGraphicFramePr>
          <p:cNvPr id="5" name="Table 7">
            <a:extLst>
              <a:ext uri="{FF2B5EF4-FFF2-40B4-BE49-F238E27FC236}">
                <a16:creationId xmlns:a16="http://schemas.microsoft.com/office/drawing/2014/main" id="{64207846-2007-6821-958F-E7B07CF63753}"/>
              </a:ext>
            </a:extLst>
          </p:cNvPr>
          <p:cNvGraphicFramePr>
            <a:graphicFrameLocks noGrp="1"/>
          </p:cNvGraphicFramePr>
          <p:nvPr>
            <p:extLst>
              <p:ext uri="{D42A27DB-BD31-4B8C-83A1-F6EECF244321}">
                <p14:modId xmlns:p14="http://schemas.microsoft.com/office/powerpoint/2010/main" val="1099702796"/>
              </p:ext>
            </p:extLst>
          </p:nvPr>
        </p:nvGraphicFramePr>
        <p:xfrm>
          <a:off x="336175" y="792747"/>
          <a:ext cx="7116883" cy="370840"/>
        </p:xfrm>
        <a:graphic>
          <a:graphicData uri="http://schemas.openxmlformats.org/drawingml/2006/table">
            <a:tbl>
              <a:tblPr firstRow="1" bandRow="1">
                <a:tableStyleId>{7F3E3FD0-3CD5-45DB-B452-72B4C6E09809}</a:tableStyleId>
              </a:tblPr>
              <a:tblGrid>
                <a:gridCol w="7116883">
                  <a:extLst>
                    <a:ext uri="{9D8B030D-6E8A-4147-A177-3AD203B41FA5}">
                      <a16:colId xmlns:a16="http://schemas.microsoft.com/office/drawing/2014/main" val="551924848"/>
                    </a:ext>
                  </a:extLst>
                </a:gridCol>
              </a:tblGrid>
              <a:tr h="370840">
                <a:tc>
                  <a:txBody>
                    <a:bodyPr/>
                    <a:lstStyle/>
                    <a:p>
                      <a:pPr marL="285750" indent="-285750">
                        <a:buFont typeface="Wingdings" panose="05000000000000000000" pitchFamily="2" charset="2"/>
                        <a:buChar char="q"/>
                      </a:pPr>
                      <a:r>
                        <a:rPr lang="en-US" sz="1400" dirty="0">
                          <a:latin typeface="Arial Rounded MT Bold" panose="020F0704030504030204" pitchFamily="34" charset="0"/>
                        </a:rPr>
                        <a:t>This is the database of the playlist created by the tutors .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49568430"/>
                  </a:ext>
                </a:extLst>
              </a:tr>
            </a:tbl>
          </a:graphicData>
        </a:graphic>
      </p:graphicFrame>
    </p:spTree>
    <p:extLst>
      <p:ext uri="{BB962C8B-B14F-4D97-AF65-F5344CB8AC3E}">
        <p14:creationId xmlns:p14="http://schemas.microsoft.com/office/powerpoint/2010/main" val="4224953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75BC12-9350-2DF4-C39B-65903E2208E4}"/>
              </a:ext>
            </a:extLst>
          </p:cNvPr>
          <p:cNvPicPr>
            <a:picLocks noChangeAspect="1"/>
          </p:cNvPicPr>
          <p:nvPr/>
        </p:nvPicPr>
        <p:blipFill rotWithShape="1">
          <a:blip r:embed="rId2"/>
          <a:srcRect t="9673" b="10850"/>
          <a:stretch/>
        </p:blipFill>
        <p:spPr>
          <a:xfrm>
            <a:off x="336175" y="1311087"/>
            <a:ext cx="8424583" cy="3766285"/>
          </a:xfrm>
          <a:prstGeom prst="rect">
            <a:avLst/>
          </a:prstGeom>
          <a:ln>
            <a:noFill/>
          </a:ln>
          <a:effectLst>
            <a:outerShdw blurRad="190500" algn="tl" rotWithShape="0">
              <a:srgbClr val="000000">
                <a:alpha val="70000"/>
              </a:srgbClr>
            </a:outerShdw>
          </a:effectLst>
        </p:spPr>
      </p:pic>
      <p:graphicFrame>
        <p:nvGraphicFramePr>
          <p:cNvPr id="4" name="Table 2">
            <a:extLst>
              <a:ext uri="{FF2B5EF4-FFF2-40B4-BE49-F238E27FC236}">
                <a16:creationId xmlns:a16="http://schemas.microsoft.com/office/drawing/2014/main" id="{E8B17DA8-4D26-1A30-E3A7-C49AC11E91EC}"/>
              </a:ext>
            </a:extLst>
          </p:cNvPr>
          <p:cNvGraphicFramePr>
            <a:graphicFrameLocks noGrp="1"/>
          </p:cNvGraphicFramePr>
          <p:nvPr>
            <p:extLst>
              <p:ext uri="{D42A27DB-BD31-4B8C-83A1-F6EECF244321}">
                <p14:modId xmlns:p14="http://schemas.microsoft.com/office/powerpoint/2010/main" val="3625392469"/>
              </p:ext>
            </p:extLst>
          </p:nvPr>
        </p:nvGraphicFramePr>
        <p:xfrm>
          <a:off x="1524000" y="66128"/>
          <a:ext cx="6096000" cy="579120"/>
        </p:xfrm>
        <a:graphic>
          <a:graphicData uri="http://schemas.openxmlformats.org/drawingml/2006/table">
            <a:tbl>
              <a:tblPr firstRow="1" bandRow="1">
                <a:tableStyleId>{7F3E3FD0-3CD5-45DB-B452-72B4C6E09809}</a:tableStyleId>
              </a:tblPr>
              <a:tblGrid>
                <a:gridCol w="6096000">
                  <a:extLst>
                    <a:ext uri="{9D8B030D-6E8A-4147-A177-3AD203B41FA5}">
                      <a16:colId xmlns:a16="http://schemas.microsoft.com/office/drawing/2014/main" val="20487671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b="1" dirty="0">
                          <a:solidFill>
                            <a:srgbClr val="96507E"/>
                          </a:solidFill>
                          <a:latin typeface="Baskerville Old Face" panose="02020602080505020303" pitchFamily="18" charset="0"/>
                        </a:rPr>
                        <a:t>Database of the Contents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11932582"/>
                  </a:ext>
                </a:extLst>
              </a:tr>
            </a:tbl>
          </a:graphicData>
        </a:graphic>
      </p:graphicFrame>
      <p:graphicFrame>
        <p:nvGraphicFramePr>
          <p:cNvPr id="5" name="Table 7">
            <a:extLst>
              <a:ext uri="{FF2B5EF4-FFF2-40B4-BE49-F238E27FC236}">
                <a16:creationId xmlns:a16="http://schemas.microsoft.com/office/drawing/2014/main" id="{8AD9FE62-5AC9-23C6-5D50-5EE357129697}"/>
              </a:ext>
            </a:extLst>
          </p:cNvPr>
          <p:cNvGraphicFramePr>
            <a:graphicFrameLocks noGrp="1"/>
          </p:cNvGraphicFramePr>
          <p:nvPr>
            <p:extLst>
              <p:ext uri="{D42A27DB-BD31-4B8C-83A1-F6EECF244321}">
                <p14:modId xmlns:p14="http://schemas.microsoft.com/office/powerpoint/2010/main" val="3725496288"/>
              </p:ext>
            </p:extLst>
          </p:nvPr>
        </p:nvGraphicFramePr>
        <p:xfrm>
          <a:off x="336175" y="792747"/>
          <a:ext cx="7116883" cy="370840"/>
        </p:xfrm>
        <a:graphic>
          <a:graphicData uri="http://schemas.openxmlformats.org/drawingml/2006/table">
            <a:tbl>
              <a:tblPr firstRow="1" bandRow="1">
                <a:tableStyleId>{7F3E3FD0-3CD5-45DB-B452-72B4C6E09809}</a:tableStyleId>
              </a:tblPr>
              <a:tblGrid>
                <a:gridCol w="7116883">
                  <a:extLst>
                    <a:ext uri="{9D8B030D-6E8A-4147-A177-3AD203B41FA5}">
                      <a16:colId xmlns:a16="http://schemas.microsoft.com/office/drawing/2014/main" val="551924848"/>
                    </a:ext>
                  </a:extLst>
                </a:gridCol>
              </a:tblGrid>
              <a:tr h="370840">
                <a:tc>
                  <a:txBody>
                    <a:bodyPr/>
                    <a:lstStyle/>
                    <a:p>
                      <a:pPr marL="285750" indent="-285750">
                        <a:buFont typeface="Wingdings" panose="05000000000000000000" pitchFamily="2" charset="2"/>
                        <a:buChar char="q"/>
                      </a:pPr>
                      <a:r>
                        <a:rPr lang="en-US" sz="1400" dirty="0">
                          <a:latin typeface="Arial Rounded MT Bold" panose="020F0704030504030204" pitchFamily="34" charset="0"/>
                        </a:rPr>
                        <a:t>All the contents will be added in the database when created by the tutors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49568430"/>
                  </a:ext>
                </a:extLst>
              </a:tr>
            </a:tbl>
          </a:graphicData>
        </a:graphic>
      </p:graphicFrame>
    </p:spTree>
    <p:extLst>
      <p:ext uri="{BB962C8B-B14F-4D97-AF65-F5344CB8AC3E}">
        <p14:creationId xmlns:p14="http://schemas.microsoft.com/office/powerpoint/2010/main" val="944013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grpSp>
        <p:nvGrpSpPr>
          <p:cNvPr id="1051" name="Google Shape;1051;p47"/>
          <p:cNvGrpSpPr/>
          <p:nvPr/>
        </p:nvGrpSpPr>
        <p:grpSpPr>
          <a:xfrm>
            <a:off x="5999717" y="791702"/>
            <a:ext cx="510235" cy="514046"/>
            <a:chOff x="5795242" y="655077"/>
            <a:chExt cx="510235" cy="514046"/>
          </a:xfrm>
        </p:grpSpPr>
        <p:sp>
          <p:nvSpPr>
            <p:cNvPr id="1052" name="Google Shape;1052;p47"/>
            <p:cNvSpPr/>
            <p:nvPr/>
          </p:nvSpPr>
          <p:spPr>
            <a:xfrm flipH="1">
              <a:off x="6064577" y="928223"/>
              <a:ext cx="240900" cy="240900"/>
            </a:xfrm>
            <a:prstGeom prst="star4">
              <a:avLst>
                <a:gd name="adj" fmla="val 125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7"/>
            <p:cNvSpPr/>
            <p:nvPr/>
          </p:nvSpPr>
          <p:spPr>
            <a:xfrm flipH="1">
              <a:off x="5795242" y="655077"/>
              <a:ext cx="210300" cy="210300"/>
            </a:xfrm>
            <a:prstGeom prst="star4">
              <a:avLst>
                <a:gd name="adj" fmla="val 1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145;p49">
            <a:extLst>
              <a:ext uri="{FF2B5EF4-FFF2-40B4-BE49-F238E27FC236}">
                <a16:creationId xmlns:a16="http://schemas.microsoft.com/office/drawing/2014/main" id="{D094A365-A3EE-2399-D292-86492E75EEAF}"/>
              </a:ext>
            </a:extLst>
          </p:cNvPr>
          <p:cNvGrpSpPr/>
          <p:nvPr/>
        </p:nvGrpSpPr>
        <p:grpSpPr>
          <a:xfrm>
            <a:off x="233979" y="875756"/>
            <a:ext cx="2443220" cy="4491146"/>
            <a:chOff x="233979" y="875756"/>
            <a:chExt cx="2443220" cy="4491146"/>
          </a:xfrm>
        </p:grpSpPr>
        <p:grpSp>
          <p:nvGrpSpPr>
            <p:cNvPr id="9" name="Google Shape;1146;p49">
              <a:extLst>
                <a:ext uri="{FF2B5EF4-FFF2-40B4-BE49-F238E27FC236}">
                  <a16:creationId xmlns:a16="http://schemas.microsoft.com/office/drawing/2014/main" id="{8EFD3493-6694-02A5-7A65-A4E14A342637}"/>
                </a:ext>
              </a:extLst>
            </p:cNvPr>
            <p:cNvGrpSpPr/>
            <p:nvPr/>
          </p:nvGrpSpPr>
          <p:grpSpPr>
            <a:xfrm>
              <a:off x="1768786" y="875756"/>
              <a:ext cx="898736" cy="1420218"/>
              <a:chOff x="1768786" y="875756"/>
              <a:chExt cx="898736" cy="1420218"/>
            </a:xfrm>
          </p:grpSpPr>
          <p:sp>
            <p:nvSpPr>
              <p:cNvPr id="56" name="Google Shape;1147;p49">
                <a:extLst>
                  <a:ext uri="{FF2B5EF4-FFF2-40B4-BE49-F238E27FC236}">
                    <a16:creationId xmlns:a16="http://schemas.microsoft.com/office/drawing/2014/main" id="{442F46CA-9D1A-FC29-961E-7A29347647FD}"/>
                  </a:ext>
                </a:extLst>
              </p:cNvPr>
              <p:cNvSpPr/>
              <p:nvPr/>
            </p:nvSpPr>
            <p:spPr>
              <a:xfrm>
                <a:off x="1782690" y="1019514"/>
                <a:ext cx="884832" cy="1275755"/>
              </a:xfrm>
              <a:custGeom>
                <a:avLst/>
                <a:gdLst/>
                <a:ahLst/>
                <a:cxnLst/>
                <a:rect l="l" t="t" r="r" b="b"/>
                <a:pathLst>
                  <a:path w="5851" h="8436" extrusionOk="0">
                    <a:moveTo>
                      <a:pt x="2986" y="1"/>
                    </a:moveTo>
                    <a:cubicBezTo>
                      <a:pt x="2350" y="1"/>
                      <a:pt x="1715" y="56"/>
                      <a:pt x="1086" y="167"/>
                    </a:cubicBezTo>
                    <a:cubicBezTo>
                      <a:pt x="530" y="258"/>
                      <a:pt x="119" y="723"/>
                      <a:pt x="91" y="1280"/>
                    </a:cubicBezTo>
                    <a:cubicBezTo>
                      <a:pt x="0" y="2978"/>
                      <a:pt x="46" y="4639"/>
                      <a:pt x="219" y="6218"/>
                    </a:cubicBezTo>
                    <a:cubicBezTo>
                      <a:pt x="283" y="6784"/>
                      <a:pt x="739" y="7231"/>
                      <a:pt x="1305" y="7277"/>
                    </a:cubicBezTo>
                    <a:cubicBezTo>
                      <a:pt x="1643" y="7304"/>
                      <a:pt x="1990" y="7322"/>
                      <a:pt x="2355" y="7322"/>
                    </a:cubicBezTo>
                    <a:cubicBezTo>
                      <a:pt x="2410" y="7660"/>
                      <a:pt x="2464" y="7998"/>
                      <a:pt x="2556" y="8390"/>
                    </a:cubicBezTo>
                    <a:cubicBezTo>
                      <a:pt x="2565" y="8408"/>
                      <a:pt x="2583" y="8427"/>
                      <a:pt x="2601" y="8436"/>
                    </a:cubicBezTo>
                    <a:lnTo>
                      <a:pt x="2611" y="8436"/>
                    </a:lnTo>
                    <a:cubicBezTo>
                      <a:pt x="2629" y="8436"/>
                      <a:pt x="2656" y="8417"/>
                      <a:pt x="2665" y="8399"/>
                    </a:cubicBezTo>
                    <a:lnTo>
                      <a:pt x="3240" y="7304"/>
                    </a:lnTo>
                    <a:cubicBezTo>
                      <a:pt x="3742" y="7286"/>
                      <a:pt x="4244" y="7231"/>
                      <a:pt x="4728" y="7158"/>
                    </a:cubicBezTo>
                    <a:cubicBezTo>
                      <a:pt x="5276" y="7085"/>
                      <a:pt x="5705" y="6610"/>
                      <a:pt x="5741" y="6054"/>
                    </a:cubicBezTo>
                    <a:cubicBezTo>
                      <a:pt x="5851" y="4374"/>
                      <a:pt x="5741" y="2740"/>
                      <a:pt x="5413" y="1061"/>
                    </a:cubicBezTo>
                    <a:cubicBezTo>
                      <a:pt x="5312" y="550"/>
                      <a:pt x="4911" y="167"/>
                      <a:pt x="4399" y="94"/>
                    </a:cubicBezTo>
                    <a:cubicBezTo>
                      <a:pt x="3929" y="31"/>
                      <a:pt x="3457" y="1"/>
                      <a:pt x="2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8;p49">
                <a:extLst>
                  <a:ext uri="{FF2B5EF4-FFF2-40B4-BE49-F238E27FC236}">
                    <a16:creationId xmlns:a16="http://schemas.microsoft.com/office/drawing/2014/main" id="{1E72C6D0-180E-0BAC-2481-CCEC88153560}"/>
                  </a:ext>
                </a:extLst>
              </p:cNvPr>
              <p:cNvSpPr/>
              <p:nvPr/>
            </p:nvSpPr>
            <p:spPr>
              <a:xfrm>
                <a:off x="1798569" y="1650941"/>
                <a:ext cx="853074" cy="637878"/>
              </a:xfrm>
              <a:custGeom>
                <a:avLst/>
                <a:gdLst/>
                <a:ahLst/>
                <a:cxnLst/>
                <a:rect l="l" t="t" r="r" b="b"/>
                <a:pathLst>
                  <a:path w="5641" h="4218" extrusionOk="0">
                    <a:moveTo>
                      <a:pt x="5623" y="1"/>
                    </a:moveTo>
                    <a:cubicBezTo>
                      <a:pt x="4168" y="1205"/>
                      <a:pt x="1589" y="1357"/>
                      <a:pt x="390" y="1357"/>
                    </a:cubicBezTo>
                    <a:cubicBezTo>
                      <a:pt x="235" y="1357"/>
                      <a:pt x="104" y="1355"/>
                      <a:pt x="0" y="1352"/>
                    </a:cubicBezTo>
                    <a:lnTo>
                      <a:pt x="0" y="1352"/>
                    </a:lnTo>
                    <a:cubicBezTo>
                      <a:pt x="19" y="1571"/>
                      <a:pt x="37" y="1790"/>
                      <a:pt x="64" y="2000"/>
                    </a:cubicBezTo>
                    <a:cubicBezTo>
                      <a:pt x="128" y="2566"/>
                      <a:pt x="584" y="3013"/>
                      <a:pt x="1150" y="3059"/>
                    </a:cubicBezTo>
                    <a:cubicBezTo>
                      <a:pt x="1488" y="3086"/>
                      <a:pt x="1835" y="3104"/>
                      <a:pt x="2200" y="3104"/>
                    </a:cubicBezTo>
                    <a:cubicBezTo>
                      <a:pt x="2255" y="3442"/>
                      <a:pt x="2309" y="3780"/>
                      <a:pt x="2401" y="4172"/>
                    </a:cubicBezTo>
                    <a:cubicBezTo>
                      <a:pt x="2410" y="4190"/>
                      <a:pt x="2428" y="4209"/>
                      <a:pt x="2446" y="4218"/>
                    </a:cubicBezTo>
                    <a:lnTo>
                      <a:pt x="2456" y="4218"/>
                    </a:lnTo>
                    <a:cubicBezTo>
                      <a:pt x="2474" y="4218"/>
                      <a:pt x="2501" y="4199"/>
                      <a:pt x="2510" y="4181"/>
                    </a:cubicBezTo>
                    <a:lnTo>
                      <a:pt x="3085" y="3086"/>
                    </a:lnTo>
                    <a:cubicBezTo>
                      <a:pt x="3587" y="3068"/>
                      <a:pt x="4089" y="3013"/>
                      <a:pt x="4573" y="2949"/>
                    </a:cubicBezTo>
                    <a:cubicBezTo>
                      <a:pt x="5121" y="2867"/>
                      <a:pt x="5550" y="2392"/>
                      <a:pt x="5586" y="1836"/>
                    </a:cubicBezTo>
                    <a:cubicBezTo>
                      <a:pt x="5623" y="1224"/>
                      <a:pt x="5641" y="612"/>
                      <a:pt x="5623" y="1"/>
                    </a:cubicBez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9;p49">
                <a:extLst>
                  <a:ext uri="{FF2B5EF4-FFF2-40B4-BE49-F238E27FC236}">
                    <a16:creationId xmlns:a16="http://schemas.microsoft.com/office/drawing/2014/main" id="{7FD428EF-F17C-D6D9-80FF-75031ED495EA}"/>
                  </a:ext>
                </a:extLst>
              </p:cNvPr>
              <p:cNvSpPr/>
              <p:nvPr/>
            </p:nvSpPr>
            <p:spPr>
              <a:xfrm>
                <a:off x="1768786" y="1016287"/>
                <a:ext cx="884832" cy="1279687"/>
              </a:xfrm>
              <a:custGeom>
                <a:avLst/>
                <a:gdLst/>
                <a:ahLst/>
                <a:cxnLst/>
                <a:rect l="l" t="t" r="r" b="b"/>
                <a:pathLst>
                  <a:path w="5851" h="8462" fill="none" extrusionOk="0">
                    <a:moveTo>
                      <a:pt x="2081" y="65"/>
                    </a:moveTo>
                    <a:cubicBezTo>
                      <a:pt x="2857" y="1"/>
                      <a:pt x="3633" y="19"/>
                      <a:pt x="4399" y="120"/>
                    </a:cubicBezTo>
                    <a:cubicBezTo>
                      <a:pt x="4911" y="193"/>
                      <a:pt x="5312" y="576"/>
                      <a:pt x="5413" y="1087"/>
                    </a:cubicBezTo>
                    <a:lnTo>
                      <a:pt x="5413" y="1087"/>
                    </a:lnTo>
                    <a:cubicBezTo>
                      <a:pt x="5741" y="2766"/>
                      <a:pt x="5851" y="4400"/>
                      <a:pt x="5741" y="6080"/>
                    </a:cubicBezTo>
                    <a:cubicBezTo>
                      <a:pt x="5705" y="6636"/>
                      <a:pt x="5276" y="7111"/>
                      <a:pt x="4728" y="7184"/>
                    </a:cubicBezTo>
                    <a:cubicBezTo>
                      <a:pt x="4244" y="7257"/>
                      <a:pt x="3742" y="7312"/>
                      <a:pt x="3240" y="7330"/>
                    </a:cubicBezTo>
                    <a:lnTo>
                      <a:pt x="2665" y="8425"/>
                    </a:lnTo>
                    <a:cubicBezTo>
                      <a:pt x="2656" y="8443"/>
                      <a:pt x="2629" y="8462"/>
                      <a:pt x="2611" y="8462"/>
                    </a:cubicBezTo>
                    <a:cubicBezTo>
                      <a:pt x="2611" y="8462"/>
                      <a:pt x="2611" y="8462"/>
                      <a:pt x="2601" y="8462"/>
                    </a:cubicBezTo>
                    <a:cubicBezTo>
                      <a:pt x="2583" y="8453"/>
                      <a:pt x="2565" y="8434"/>
                      <a:pt x="2556" y="8416"/>
                    </a:cubicBezTo>
                    <a:cubicBezTo>
                      <a:pt x="2464" y="8024"/>
                      <a:pt x="2410" y="7686"/>
                      <a:pt x="2355" y="7348"/>
                    </a:cubicBezTo>
                    <a:cubicBezTo>
                      <a:pt x="1990" y="7348"/>
                      <a:pt x="1643" y="7330"/>
                      <a:pt x="1305" y="7303"/>
                    </a:cubicBezTo>
                    <a:cubicBezTo>
                      <a:pt x="739" y="7257"/>
                      <a:pt x="283" y="6810"/>
                      <a:pt x="219" y="6244"/>
                    </a:cubicBezTo>
                    <a:cubicBezTo>
                      <a:pt x="46" y="4665"/>
                      <a:pt x="0" y="3004"/>
                      <a:pt x="91" y="1306"/>
                    </a:cubicBezTo>
                    <a:cubicBezTo>
                      <a:pt x="110" y="859"/>
                      <a:pt x="374" y="475"/>
                      <a:pt x="776" y="293"/>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50;p49">
                <a:extLst>
                  <a:ext uri="{FF2B5EF4-FFF2-40B4-BE49-F238E27FC236}">
                    <a16:creationId xmlns:a16="http://schemas.microsoft.com/office/drawing/2014/main" id="{F6A03412-1FC8-EBD4-461B-91A4CB00737C}"/>
                  </a:ext>
                </a:extLst>
              </p:cNvPr>
              <p:cNvSpPr/>
              <p:nvPr/>
            </p:nvSpPr>
            <p:spPr>
              <a:xfrm>
                <a:off x="2066996" y="875756"/>
                <a:ext cx="51115" cy="8469"/>
              </a:xfrm>
              <a:custGeom>
                <a:avLst/>
                <a:gdLst/>
                <a:ahLst/>
                <a:cxnLst/>
                <a:rect l="l" t="t" r="r" b="b"/>
                <a:pathLst>
                  <a:path w="338" h="56" fill="none" extrusionOk="0">
                    <a:moveTo>
                      <a:pt x="0" y="56"/>
                    </a:moveTo>
                    <a:cubicBezTo>
                      <a:pt x="110" y="37"/>
                      <a:pt x="219" y="19"/>
                      <a:pt x="338" y="1"/>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51;p49">
                <a:extLst>
                  <a:ext uri="{FF2B5EF4-FFF2-40B4-BE49-F238E27FC236}">
                    <a16:creationId xmlns:a16="http://schemas.microsoft.com/office/drawing/2014/main" id="{8183219A-E8B2-BAF9-E957-026F83484D66}"/>
                  </a:ext>
                </a:extLst>
              </p:cNvPr>
              <p:cNvSpPr/>
              <p:nvPr/>
            </p:nvSpPr>
            <p:spPr>
              <a:xfrm>
                <a:off x="2046203" y="1220608"/>
                <a:ext cx="379732" cy="552283"/>
              </a:xfrm>
              <a:custGeom>
                <a:avLst/>
                <a:gdLst/>
                <a:ahLst/>
                <a:cxnLst/>
                <a:rect l="l" t="t" r="r" b="b"/>
                <a:pathLst>
                  <a:path w="2511" h="3652" extrusionOk="0">
                    <a:moveTo>
                      <a:pt x="1132" y="1"/>
                    </a:moveTo>
                    <a:cubicBezTo>
                      <a:pt x="968" y="1"/>
                      <a:pt x="813" y="19"/>
                      <a:pt x="676" y="37"/>
                    </a:cubicBezTo>
                    <a:cubicBezTo>
                      <a:pt x="539" y="65"/>
                      <a:pt x="420" y="101"/>
                      <a:pt x="320" y="147"/>
                    </a:cubicBezTo>
                    <a:cubicBezTo>
                      <a:pt x="219" y="192"/>
                      <a:pt x="137" y="256"/>
                      <a:pt x="83" y="329"/>
                    </a:cubicBezTo>
                    <a:cubicBezTo>
                      <a:pt x="28" y="402"/>
                      <a:pt x="0" y="494"/>
                      <a:pt x="0" y="594"/>
                    </a:cubicBezTo>
                    <a:cubicBezTo>
                      <a:pt x="0" y="685"/>
                      <a:pt x="19" y="777"/>
                      <a:pt x="64" y="840"/>
                    </a:cubicBezTo>
                    <a:cubicBezTo>
                      <a:pt x="110" y="913"/>
                      <a:pt x="174" y="977"/>
                      <a:pt x="238" y="1023"/>
                    </a:cubicBezTo>
                    <a:cubicBezTo>
                      <a:pt x="320" y="968"/>
                      <a:pt x="429" y="923"/>
                      <a:pt x="566" y="886"/>
                    </a:cubicBezTo>
                    <a:cubicBezTo>
                      <a:pt x="703" y="840"/>
                      <a:pt x="849" y="822"/>
                      <a:pt x="1004" y="822"/>
                    </a:cubicBezTo>
                    <a:cubicBezTo>
                      <a:pt x="1178" y="822"/>
                      <a:pt x="1296" y="840"/>
                      <a:pt x="1370" y="895"/>
                    </a:cubicBezTo>
                    <a:cubicBezTo>
                      <a:pt x="1433" y="950"/>
                      <a:pt x="1470" y="1014"/>
                      <a:pt x="1470" y="1087"/>
                    </a:cubicBezTo>
                    <a:cubicBezTo>
                      <a:pt x="1470" y="1215"/>
                      <a:pt x="1379" y="1306"/>
                      <a:pt x="1187" y="1361"/>
                    </a:cubicBezTo>
                    <a:lnTo>
                      <a:pt x="740" y="1470"/>
                    </a:lnTo>
                    <a:cubicBezTo>
                      <a:pt x="621" y="1507"/>
                      <a:pt x="530" y="1543"/>
                      <a:pt x="466" y="1607"/>
                    </a:cubicBezTo>
                    <a:cubicBezTo>
                      <a:pt x="402" y="1662"/>
                      <a:pt x="375" y="1753"/>
                      <a:pt x="375" y="1872"/>
                    </a:cubicBezTo>
                    <a:cubicBezTo>
                      <a:pt x="375" y="1990"/>
                      <a:pt x="402" y="2100"/>
                      <a:pt x="466" y="2191"/>
                    </a:cubicBezTo>
                    <a:cubicBezTo>
                      <a:pt x="521" y="2273"/>
                      <a:pt x="585" y="2337"/>
                      <a:pt x="648" y="2374"/>
                    </a:cubicBezTo>
                    <a:lnTo>
                      <a:pt x="1223" y="2255"/>
                    </a:lnTo>
                    <a:cubicBezTo>
                      <a:pt x="2081" y="2082"/>
                      <a:pt x="2510" y="1689"/>
                      <a:pt x="2501" y="1078"/>
                    </a:cubicBezTo>
                    <a:cubicBezTo>
                      <a:pt x="2501" y="758"/>
                      <a:pt x="2383" y="494"/>
                      <a:pt x="2154" y="302"/>
                    </a:cubicBezTo>
                    <a:cubicBezTo>
                      <a:pt x="1926" y="101"/>
                      <a:pt x="1589" y="1"/>
                      <a:pt x="1132" y="1"/>
                    </a:cubicBezTo>
                    <a:close/>
                    <a:moveTo>
                      <a:pt x="1004" y="2584"/>
                    </a:moveTo>
                    <a:cubicBezTo>
                      <a:pt x="831" y="2584"/>
                      <a:pt x="703" y="2639"/>
                      <a:pt x="603" y="2739"/>
                    </a:cubicBezTo>
                    <a:cubicBezTo>
                      <a:pt x="512" y="2839"/>
                      <a:pt x="457" y="2967"/>
                      <a:pt x="466" y="3122"/>
                    </a:cubicBezTo>
                    <a:cubicBezTo>
                      <a:pt x="466" y="3277"/>
                      <a:pt x="512" y="3405"/>
                      <a:pt x="612" y="3506"/>
                    </a:cubicBezTo>
                    <a:cubicBezTo>
                      <a:pt x="703" y="3606"/>
                      <a:pt x="840" y="3652"/>
                      <a:pt x="1014" y="3652"/>
                    </a:cubicBezTo>
                    <a:cubicBezTo>
                      <a:pt x="1187" y="3652"/>
                      <a:pt x="1315" y="3606"/>
                      <a:pt x="1415" y="3496"/>
                    </a:cubicBezTo>
                    <a:cubicBezTo>
                      <a:pt x="1506" y="3396"/>
                      <a:pt x="1561" y="3268"/>
                      <a:pt x="1552" y="3113"/>
                    </a:cubicBezTo>
                    <a:cubicBezTo>
                      <a:pt x="1552" y="2958"/>
                      <a:pt x="1506" y="2830"/>
                      <a:pt x="1406" y="2730"/>
                    </a:cubicBezTo>
                    <a:cubicBezTo>
                      <a:pt x="1315" y="2629"/>
                      <a:pt x="1178" y="2584"/>
                      <a:pt x="1004" y="25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152;p49">
              <a:extLst>
                <a:ext uri="{FF2B5EF4-FFF2-40B4-BE49-F238E27FC236}">
                  <a16:creationId xmlns:a16="http://schemas.microsoft.com/office/drawing/2014/main" id="{BF3FC9A5-B6EC-5574-1E69-D352AA6EB2BA}"/>
                </a:ext>
              </a:extLst>
            </p:cNvPr>
            <p:cNvSpPr/>
            <p:nvPr/>
          </p:nvSpPr>
          <p:spPr>
            <a:xfrm>
              <a:off x="503162" y="1779341"/>
              <a:ext cx="1624637" cy="1659571"/>
            </a:xfrm>
            <a:custGeom>
              <a:avLst/>
              <a:gdLst/>
              <a:ahLst/>
              <a:cxnLst/>
              <a:rect l="l" t="t" r="r" b="b"/>
              <a:pathLst>
                <a:path w="10743" h="10974" extrusionOk="0">
                  <a:moveTo>
                    <a:pt x="5402" y="1"/>
                  </a:moveTo>
                  <a:cubicBezTo>
                    <a:pt x="5045" y="1"/>
                    <a:pt x="4687" y="51"/>
                    <a:pt x="4345" y="147"/>
                  </a:cubicBezTo>
                  <a:cubicBezTo>
                    <a:pt x="3751" y="302"/>
                    <a:pt x="3167" y="612"/>
                    <a:pt x="2848" y="1142"/>
                  </a:cubicBezTo>
                  <a:cubicBezTo>
                    <a:pt x="1981" y="1142"/>
                    <a:pt x="1086" y="1753"/>
                    <a:pt x="721" y="2611"/>
                  </a:cubicBezTo>
                  <a:cubicBezTo>
                    <a:pt x="356" y="3469"/>
                    <a:pt x="539" y="4537"/>
                    <a:pt x="1169" y="5222"/>
                  </a:cubicBezTo>
                  <a:cubicBezTo>
                    <a:pt x="1114" y="5897"/>
                    <a:pt x="1123" y="6445"/>
                    <a:pt x="1169" y="6983"/>
                  </a:cubicBezTo>
                  <a:cubicBezTo>
                    <a:pt x="411" y="7403"/>
                    <a:pt x="0" y="8498"/>
                    <a:pt x="283" y="9420"/>
                  </a:cubicBezTo>
                  <a:cubicBezTo>
                    <a:pt x="566" y="10312"/>
                    <a:pt x="1473" y="10974"/>
                    <a:pt x="2408" y="10974"/>
                  </a:cubicBezTo>
                  <a:cubicBezTo>
                    <a:pt x="2439" y="10974"/>
                    <a:pt x="2470" y="10973"/>
                    <a:pt x="2501" y="10972"/>
                  </a:cubicBezTo>
                  <a:lnTo>
                    <a:pt x="9584" y="9968"/>
                  </a:lnTo>
                  <a:cubicBezTo>
                    <a:pt x="10022" y="9557"/>
                    <a:pt x="10396" y="9055"/>
                    <a:pt x="10569" y="8480"/>
                  </a:cubicBezTo>
                  <a:cubicBezTo>
                    <a:pt x="10743" y="7896"/>
                    <a:pt x="10715" y="7248"/>
                    <a:pt x="10405" y="6728"/>
                  </a:cubicBezTo>
                  <a:cubicBezTo>
                    <a:pt x="10120" y="6249"/>
                    <a:pt x="9587" y="5917"/>
                    <a:pt x="9041" y="5917"/>
                  </a:cubicBezTo>
                  <a:cubicBezTo>
                    <a:pt x="8994" y="5917"/>
                    <a:pt x="8946" y="5919"/>
                    <a:pt x="8899" y="5924"/>
                  </a:cubicBezTo>
                  <a:cubicBezTo>
                    <a:pt x="8863" y="5833"/>
                    <a:pt x="8361" y="3989"/>
                    <a:pt x="8361" y="3989"/>
                  </a:cubicBezTo>
                  <a:cubicBezTo>
                    <a:pt x="8717" y="3296"/>
                    <a:pt x="8689" y="2438"/>
                    <a:pt x="8352" y="1735"/>
                  </a:cubicBezTo>
                  <a:cubicBezTo>
                    <a:pt x="8014" y="1032"/>
                    <a:pt x="7375" y="485"/>
                    <a:pt x="6645" y="220"/>
                  </a:cubicBezTo>
                  <a:cubicBezTo>
                    <a:pt x="6249" y="71"/>
                    <a:pt x="5825" y="1"/>
                    <a:pt x="5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53;p49">
              <a:extLst>
                <a:ext uri="{FF2B5EF4-FFF2-40B4-BE49-F238E27FC236}">
                  <a16:creationId xmlns:a16="http://schemas.microsoft.com/office/drawing/2014/main" id="{0610C7F7-179B-884D-9D7B-465DB8D4D938}"/>
                </a:ext>
              </a:extLst>
            </p:cNvPr>
            <p:cNvSpPr/>
            <p:nvPr/>
          </p:nvSpPr>
          <p:spPr>
            <a:xfrm>
              <a:off x="1249919" y="2919438"/>
              <a:ext cx="266463" cy="335876"/>
            </a:xfrm>
            <a:custGeom>
              <a:avLst/>
              <a:gdLst/>
              <a:ahLst/>
              <a:cxnLst/>
              <a:rect l="l" t="t" r="r" b="b"/>
              <a:pathLst>
                <a:path w="1762" h="2221" extrusionOk="0">
                  <a:moveTo>
                    <a:pt x="1406" y="1"/>
                  </a:moveTo>
                  <a:lnTo>
                    <a:pt x="0" y="65"/>
                  </a:lnTo>
                  <a:cubicBezTo>
                    <a:pt x="46" y="749"/>
                    <a:pt x="91" y="1434"/>
                    <a:pt x="173" y="2182"/>
                  </a:cubicBezTo>
                  <a:cubicBezTo>
                    <a:pt x="324" y="2208"/>
                    <a:pt x="478" y="2221"/>
                    <a:pt x="632" y="2221"/>
                  </a:cubicBezTo>
                  <a:cubicBezTo>
                    <a:pt x="1019" y="2221"/>
                    <a:pt x="1409" y="2141"/>
                    <a:pt x="1762" y="1991"/>
                  </a:cubicBezTo>
                  <a:cubicBezTo>
                    <a:pt x="1643" y="1333"/>
                    <a:pt x="1524" y="667"/>
                    <a:pt x="1406" y="1"/>
                  </a:cubicBezTo>
                  <a:close/>
                </a:path>
              </a:pathLst>
            </a:custGeom>
            <a:solidFill>
              <a:srgbClr val="E861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4;p49">
              <a:extLst>
                <a:ext uri="{FF2B5EF4-FFF2-40B4-BE49-F238E27FC236}">
                  <a16:creationId xmlns:a16="http://schemas.microsoft.com/office/drawing/2014/main" id="{3D2BA6BC-E80E-570C-9AA4-8020E78DC91E}"/>
                </a:ext>
              </a:extLst>
            </p:cNvPr>
            <p:cNvSpPr/>
            <p:nvPr/>
          </p:nvSpPr>
          <p:spPr>
            <a:xfrm>
              <a:off x="1249919" y="2919438"/>
              <a:ext cx="230622" cy="125065"/>
            </a:xfrm>
            <a:custGeom>
              <a:avLst/>
              <a:gdLst/>
              <a:ahLst/>
              <a:cxnLst/>
              <a:rect l="l" t="t" r="r" b="b"/>
              <a:pathLst>
                <a:path w="1525" h="827" extrusionOk="0">
                  <a:moveTo>
                    <a:pt x="1406" y="1"/>
                  </a:moveTo>
                  <a:lnTo>
                    <a:pt x="0" y="65"/>
                  </a:lnTo>
                  <a:cubicBezTo>
                    <a:pt x="18" y="293"/>
                    <a:pt x="37" y="530"/>
                    <a:pt x="46" y="768"/>
                  </a:cubicBezTo>
                  <a:cubicBezTo>
                    <a:pt x="202" y="800"/>
                    <a:pt x="392" y="826"/>
                    <a:pt x="607" y="826"/>
                  </a:cubicBezTo>
                  <a:cubicBezTo>
                    <a:pt x="882" y="826"/>
                    <a:pt x="1196" y="782"/>
                    <a:pt x="1524" y="649"/>
                  </a:cubicBezTo>
                  <a:cubicBezTo>
                    <a:pt x="1479" y="430"/>
                    <a:pt x="1442" y="220"/>
                    <a:pt x="1406" y="1"/>
                  </a:cubicBez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55;p49">
              <a:extLst>
                <a:ext uri="{FF2B5EF4-FFF2-40B4-BE49-F238E27FC236}">
                  <a16:creationId xmlns:a16="http://schemas.microsoft.com/office/drawing/2014/main" id="{A6A34DBC-3939-1925-9A9B-CF6C389A0C25}"/>
                </a:ext>
              </a:extLst>
            </p:cNvPr>
            <p:cNvSpPr/>
            <p:nvPr/>
          </p:nvSpPr>
          <p:spPr>
            <a:xfrm>
              <a:off x="539003" y="2497818"/>
              <a:ext cx="390772" cy="401207"/>
            </a:xfrm>
            <a:custGeom>
              <a:avLst/>
              <a:gdLst/>
              <a:ahLst/>
              <a:cxnLst/>
              <a:rect l="l" t="t" r="r" b="b"/>
              <a:pathLst>
                <a:path w="2584" h="2653" extrusionOk="0">
                  <a:moveTo>
                    <a:pt x="1477" y="0"/>
                  </a:moveTo>
                  <a:cubicBezTo>
                    <a:pt x="1107" y="0"/>
                    <a:pt x="737" y="145"/>
                    <a:pt x="475" y="407"/>
                  </a:cubicBezTo>
                  <a:cubicBezTo>
                    <a:pt x="119" y="781"/>
                    <a:pt x="1" y="1365"/>
                    <a:pt x="192" y="1849"/>
                  </a:cubicBezTo>
                  <a:cubicBezTo>
                    <a:pt x="390" y="2317"/>
                    <a:pt x="882" y="2652"/>
                    <a:pt x="1395" y="2652"/>
                  </a:cubicBezTo>
                  <a:cubicBezTo>
                    <a:pt x="1402" y="2652"/>
                    <a:pt x="1408" y="2652"/>
                    <a:pt x="1415" y="2652"/>
                  </a:cubicBezTo>
                  <a:cubicBezTo>
                    <a:pt x="1926" y="2643"/>
                    <a:pt x="2419" y="2278"/>
                    <a:pt x="2584" y="1794"/>
                  </a:cubicBezTo>
                  <a:lnTo>
                    <a:pt x="1908" y="69"/>
                  </a:lnTo>
                  <a:cubicBezTo>
                    <a:pt x="1769" y="23"/>
                    <a:pt x="1623" y="0"/>
                    <a:pt x="1477" y="0"/>
                  </a:cubicBezTo>
                  <a:close/>
                </a:path>
              </a:pathLst>
            </a:custGeom>
            <a:solidFill>
              <a:srgbClr val="E861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56;p49">
              <a:extLst>
                <a:ext uri="{FF2B5EF4-FFF2-40B4-BE49-F238E27FC236}">
                  <a16:creationId xmlns:a16="http://schemas.microsoft.com/office/drawing/2014/main" id="{89A0DF4F-2275-3347-7C51-77B0014CDCBA}"/>
                </a:ext>
              </a:extLst>
            </p:cNvPr>
            <p:cNvSpPr/>
            <p:nvPr/>
          </p:nvSpPr>
          <p:spPr>
            <a:xfrm>
              <a:off x="652120" y="2637854"/>
              <a:ext cx="125821" cy="114782"/>
            </a:xfrm>
            <a:custGeom>
              <a:avLst/>
              <a:gdLst/>
              <a:ahLst/>
              <a:cxnLst/>
              <a:rect l="l" t="t" r="r" b="b"/>
              <a:pathLst>
                <a:path w="832" h="759" fill="none" extrusionOk="0">
                  <a:moveTo>
                    <a:pt x="1" y="758"/>
                  </a:moveTo>
                  <a:cubicBezTo>
                    <a:pt x="10" y="558"/>
                    <a:pt x="101" y="357"/>
                    <a:pt x="257" y="211"/>
                  </a:cubicBezTo>
                  <a:cubicBezTo>
                    <a:pt x="412" y="74"/>
                    <a:pt x="631" y="1"/>
                    <a:pt x="832" y="19"/>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57;p49">
              <a:extLst>
                <a:ext uri="{FF2B5EF4-FFF2-40B4-BE49-F238E27FC236}">
                  <a16:creationId xmlns:a16="http://schemas.microsoft.com/office/drawing/2014/main" id="{5A0BD701-CB7A-8AAA-A642-7B61CFB7479B}"/>
                </a:ext>
              </a:extLst>
            </p:cNvPr>
            <p:cNvSpPr/>
            <p:nvPr/>
          </p:nvSpPr>
          <p:spPr>
            <a:xfrm>
              <a:off x="705957" y="2659933"/>
              <a:ext cx="87107" cy="94064"/>
            </a:xfrm>
            <a:custGeom>
              <a:avLst/>
              <a:gdLst/>
              <a:ahLst/>
              <a:cxnLst/>
              <a:rect l="l" t="t" r="r" b="b"/>
              <a:pathLst>
                <a:path w="576" h="622" fill="none" extrusionOk="0">
                  <a:moveTo>
                    <a:pt x="1" y="1"/>
                  </a:moveTo>
                  <a:cubicBezTo>
                    <a:pt x="92" y="275"/>
                    <a:pt x="302" y="512"/>
                    <a:pt x="576" y="622"/>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58;p49">
              <a:extLst>
                <a:ext uri="{FF2B5EF4-FFF2-40B4-BE49-F238E27FC236}">
                  <a16:creationId xmlns:a16="http://schemas.microsoft.com/office/drawing/2014/main" id="{F5D9DB79-96E3-82B7-4579-782B0E8042F1}"/>
                </a:ext>
              </a:extLst>
            </p:cNvPr>
            <p:cNvSpPr/>
            <p:nvPr/>
          </p:nvSpPr>
          <p:spPr>
            <a:xfrm>
              <a:off x="723045" y="2854562"/>
              <a:ext cx="96332" cy="86200"/>
            </a:xfrm>
            <a:custGeom>
              <a:avLst/>
              <a:gdLst/>
              <a:ahLst/>
              <a:cxnLst/>
              <a:rect l="l" t="t" r="r" b="b"/>
              <a:pathLst>
                <a:path w="637" h="570" extrusionOk="0">
                  <a:moveTo>
                    <a:pt x="325" y="1"/>
                  </a:moveTo>
                  <a:cubicBezTo>
                    <a:pt x="180" y="1"/>
                    <a:pt x="29" y="109"/>
                    <a:pt x="16" y="256"/>
                  </a:cubicBezTo>
                  <a:cubicBezTo>
                    <a:pt x="1" y="422"/>
                    <a:pt x="160" y="569"/>
                    <a:pt x="319" y="569"/>
                  </a:cubicBezTo>
                  <a:cubicBezTo>
                    <a:pt x="352" y="569"/>
                    <a:pt x="385" y="563"/>
                    <a:pt x="417" y="549"/>
                  </a:cubicBezTo>
                  <a:cubicBezTo>
                    <a:pt x="609" y="466"/>
                    <a:pt x="636" y="165"/>
                    <a:pt x="472" y="47"/>
                  </a:cubicBezTo>
                  <a:cubicBezTo>
                    <a:pt x="428" y="15"/>
                    <a:pt x="377" y="1"/>
                    <a:pt x="3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59;p49">
              <a:extLst>
                <a:ext uri="{FF2B5EF4-FFF2-40B4-BE49-F238E27FC236}">
                  <a16:creationId xmlns:a16="http://schemas.microsoft.com/office/drawing/2014/main" id="{635B6175-871C-A5D4-05BC-C84BB912356E}"/>
                </a:ext>
              </a:extLst>
            </p:cNvPr>
            <p:cNvSpPr/>
            <p:nvPr/>
          </p:nvSpPr>
          <p:spPr>
            <a:xfrm>
              <a:off x="1686056" y="2324664"/>
              <a:ext cx="343740" cy="395762"/>
            </a:xfrm>
            <a:custGeom>
              <a:avLst/>
              <a:gdLst/>
              <a:ahLst/>
              <a:cxnLst/>
              <a:rect l="l" t="t" r="r" b="b"/>
              <a:pathLst>
                <a:path w="2273" h="2617" extrusionOk="0">
                  <a:moveTo>
                    <a:pt x="935" y="0"/>
                  </a:moveTo>
                  <a:cubicBezTo>
                    <a:pt x="593" y="0"/>
                    <a:pt x="248" y="126"/>
                    <a:pt x="0" y="356"/>
                  </a:cubicBezTo>
                  <a:lnTo>
                    <a:pt x="55" y="2209"/>
                  </a:lnTo>
                  <a:cubicBezTo>
                    <a:pt x="294" y="2473"/>
                    <a:pt x="651" y="2616"/>
                    <a:pt x="1006" y="2616"/>
                  </a:cubicBezTo>
                  <a:cubicBezTo>
                    <a:pt x="1164" y="2616"/>
                    <a:pt x="1323" y="2588"/>
                    <a:pt x="1470" y="2528"/>
                  </a:cubicBezTo>
                  <a:cubicBezTo>
                    <a:pt x="1944" y="2327"/>
                    <a:pt x="2273" y="1825"/>
                    <a:pt x="2273" y="1305"/>
                  </a:cubicBezTo>
                  <a:cubicBezTo>
                    <a:pt x="2264" y="794"/>
                    <a:pt x="1917" y="301"/>
                    <a:pt x="1442" y="100"/>
                  </a:cubicBezTo>
                  <a:cubicBezTo>
                    <a:pt x="1282" y="33"/>
                    <a:pt x="1109" y="0"/>
                    <a:pt x="935" y="0"/>
                  </a:cubicBezTo>
                  <a:close/>
                </a:path>
              </a:pathLst>
            </a:custGeom>
            <a:solidFill>
              <a:srgbClr val="E861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60;p49">
              <a:extLst>
                <a:ext uri="{FF2B5EF4-FFF2-40B4-BE49-F238E27FC236}">
                  <a16:creationId xmlns:a16="http://schemas.microsoft.com/office/drawing/2014/main" id="{0024E974-1077-9666-1C8B-DF1385DA04C1}"/>
                </a:ext>
              </a:extLst>
            </p:cNvPr>
            <p:cNvSpPr/>
            <p:nvPr/>
          </p:nvSpPr>
          <p:spPr>
            <a:xfrm>
              <a:off x="1782690" y="2463943"/>
              <a:ext cx="161511" cy="69262"/>
            </a:xfrm>
            <a:custGeom>
              <a:avLst/>
              <a:gdLst/>
              <a:ahLst/>
              <a:cxnLst/>
              <a:rect l="l" t="t" r="r" b="b"/>
              <a:pathLst>
                <a:path w="1068" h="458" fill="none" extrusionOk="0">
                  <a:moveTo>
                    <a:pt x="1068" y="457"/>
                  </a:moveTo>
                  <a:cubicBezTo>
                    <a:pt x="977" y="275"/>
                    <a:pt x="803" y="129"/>
                    <a:pt x="602" y="65"/>
                  </a:cubicBezTo>
                  <a:cubicBezTo>
                    <a:pt x="411" y="1"/>
                    <a:pt x="183" y="19"/>
                    <a:pt x="0" y="110"/>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61;p49">
              <a:extLst>
                <a:ext uri="{FF2B5EF4-FFF2-40B4-BE49-F238E27FC236}">
                  <a16:creationId xmlns:a16="http://schemas.microsoft.com/office/drawing/2014/main" id="{6D93426C-E334-4472-BD2E-3CC629B984A5}"/>
                </a:ext>
              </a:extLst>
            </p:cNvPr>
            <p:cNvSpPr/>
            <p:nvPr/>
          </p:nvSpPr>
          <p:spPr>
            <a:xfrm>
              <a:off x="1814447" y="2469539"/>
              <a:ext cx="47032" cy="120226"/>
            </a:xfrm>
            <a:custGeom>
              <a:avLst/>
              <a:gdLst/>
              <a:ahLst/>
              <a:cxnLst/>
              <a:rect l="l" t="t" r="r" b="b"/>
              <a:pathLst>
                <a:path w="311" h="795" fill="none" extrusionOk="0">
                  <a:moveTo>
                    <a:pt x="283" y="0"/>
                  </a:moveTo>
                  <a:cubicBezTo>
                    <a:pt x="310" y="283"/>
                    <a:pt x="201" y="585"/>
                    <a:pt x="0" y="794"/>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62;p49">
              <a:extLst>
                <a:ext uri="{FF2B5EF4-FFF2-40B4-BE49-F238E27FC236}">
                  <a16:creationId xmlns:a16="http://schemas.microsoft.com/office/drawing/2014/main" id="{50228C50-F285-A5A5-0B3B-27E8651CE608}"/>
                </a:ext>
              </a:extLst>
            </p:cNvPr>
            <p:cNvSpPr/>
            <p:nvPr/>
          </p:nvSpPr>
          <p:spPr>
            <a:xfrm>
              <a:off x="1790856" y="2677627"/>
              <a:ext cx="107825" cy="86048"/>
            </a:xfrm>
            <a:custGeom>
              <a:avLst/>
              <a:gdLst/>
              <a:ahLst/>
              <a:cxnLst/>
              <a:rect l="l" t="t" r="r" b="b"/>
              <a:pathLst>
                <a:path w="713" h="569" extrusionOk="0">
                  <a:moveTo>
                    <a:pt x="361" y="0"/>
                  </a:moveTo>
                  <a:cubicBezTo>
                    <a:pt x="261" y="0"/>
                    <a:pt x="161" y="44"/>
                    <a:pt x="110" y="130"/>
                  </a:cubicBezTo>
                  <a:cubicBezTo>
                    <a:pt x="1" y="304"/>
                    <a:pt x="147" y="559"/>
                    <a:pt x="348" y="568"/>
                  </a:cubicBezTo>
                  <a:cubicBezTo>
                    <a:pt x="558" y="568"/>
                    <a:pt x="713" y="313"/>
                    <a:pt x="612" y="130"/>
                  </a:cubicBezTo>
                  <a:cubicBezTo>
                    <a:pt x="562" y="44"/>
                    <a:pt x="462" y="0"/>
                    <a:pt x="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63;p49">
              <a:extLst>
                <a:ext uri="{FF2B5EF4-FFF2-40B4-BE49-F238E27FC236}">
                  <a16:creationId xmlns:a16="http://schemas.microsoft.com/office/drawing/2014/main" id="{7DA64558-AC70-3AB7-A5F0-7C43E6DDD834}"/>
                </a:ext>
              </a:extLst>
            </p:cNvPr>
            <p:cNvSpPr/>
            <p:nvPr/>
          </p:nvSpPr>
          <p:spPr>
            <a:xfrm>
              <a:off x="795785" y="2208673"/>
              <a:ext cx="920673" cy="780031"/>
            </a:xfrm>
            <a:custGeom>
              <a:avLst/>
              <a:gdLst/>
              <a:ahLst/>
              <a:cxnLst/>
              <a:rect l="l" t="t" r="r" b="b"/>
              <a:pathLst>
                <a:path w="6088" h="5158" extrusionOk="0">
                  <a:moveTo>
                    <a:pt x="1771" y="0"/>
                  </a:moveTo>
                  <a:cubicBezTo>
                    <a:pt x="1780" y="201"/>
                    <a:pt x="1826" y="438"/>
                    <a:pt x="1844" y="676"/>
                  </a:cubicBezTo>
                  <a:cubicBezTo>
                    <a:pt x="1853" y="767"/>
                    <a:pt x="1835" y="886"/>
                    <a:pt x="1743" y="913"/>
                  </a:cubicBezTo>
                  <a:cubicBezTo>
                    <a:pt x="1732" y="917"/>
                    <a:pt x="1721" y="918"/>
                    <a:pt x="1711" y="918"/>
                  </a:cubicBezTo>
                  <a:cubicBezTo>
                    <a:pt x="1642" y="918"/>
                    <a:pt x="1581" y="848"/>
                    <a:pt x="1534" y="785"/>
                  </a:cubicBezTo>
                  <a:cubicBezTo>
                    <a:pt x="1397" y="585"/>
                    <a:pt x="1278" y="375"/>
                    <a:pt x="1187" y="146"/>
                  </a:cubicBezTo>
                  <a:cubicBezTo>
                    <a:pt x="913" y="813"/>
                    <a:pt x="511" y="1433"/>
                    <a:pt x="0" y="1954"/>
                  </a:cubicBezTo>
                  <a:cubicBezTo>
                    <a:pt x="101" y="2483"/>
                    <a:pt x="247" y="2967"/>
                    <a:pt x="475" y="3414"/>
                  </a:cubicBezTo>
                  <a:cubicBezTo>
                    <a:pt x="703" y="3861"/>
                    <a:pt x="1013" y="4272"/>
                    <a:pt x="1433" y="4555"/>
                  </a:cubicBezTo>
                  <a:cubicBezTo>
                    <a:pt x="1762" y="4783"/>
                    <a:pt x="2154" y="4911"/>
                    <a:pt x="2556" y="5011"/>
                  </a:cubicBezTo>
                  <a:cubicBezTo>
                    <a:pt x="2906" y="5099"/>
                    <a:pt x="3275" y="5158"/>
                    <a:pt x="3637" y="5158"/>
                  </a:cubicBezTo>
                  <a:cubicBezTo>
                    <a:pt x="4068" y="5158"/>
                    <a:pt x="4489" y="5074"/>
                    <a:pt x="4856" y="4856"/>
                  </a:cubicBezTo>
                  <a:cubicBezTo>
                    <a:pt x="5458" y="4491"/>
                    <a:pt x="5814" y="3825"/>
                    <a:pt x="5951" y="3140"/>
                  </a:cubicBezTo>
                  <a:cubicBezTo>
                    <a:pt x="6088" y="2456"/>
                    <a:pt x="6061" y="1415"/>
                    <a:pt x="6006" y="721"/>
                  </a:cubicBezTo>
                  <a:lnTo>
                    <a:pt x="6006" y="721"/>
                  </a:lnTo>
                  <a:cubicBezTo>
                    <a:pt x="5622" y="750"/>
                    <a:pt x="5235" y="769"/>
                    <a:pt x="4852" y="769"/>
                  </a:cubicBezTo>
                  <a:cubicBezTo>
                    <a:pt x="3743" y="769"/>
                    <a:pt x="2666" y="604"/>
                    <a:pt x="1771" y="0"/>
                  </a:cubicBezTo>
                  <a:close/>
                </a:path>
              </a:pathLst>
            </a:custGeom>
            <a:solidFill>
              <a:srgbClr val="E861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64;p49">
              <a:extLst>
                <a:ext uri="{FF2B5EF4-FFF2-40B4-BE49-F238E27FC236}">
                  <a16:creationId xmlns:a16="http://schemas.microsoft.com/office/drawing/2014/main" id="{92C993F1-0BBD-2B1D-F264-2F527C05DCF2}"/>
                </a:ext>
              </a:extLst>
            </p:cNvPr>
            <p:cNvSpPr/>
            <p:nvPr/>
          </p:nvSpPr>
          <p:spPr>
            <a:xfrm>
              <a:off x="1477515" y="2692900"/>
              <a:ext cx="205821" cy="218524"/>
            </a:xfrm>
            <a:custGeom>
              <a:avLst/>
              <a:gdLst/>
              <a:ahLst/>
              <a:cxnLst/>
              <a:rect l="l" t="t" r="r" b="b"/>
              <a:pathLst>
                <a:path w="1361" h="1445" extrusionOk="0">
                  <a:moveTo>
                    <a:pt x="825" y="0"/>
                  </a:moveTo>
                  <a:cubicBezTo>
                    <a:pt x="604" y="0"/>
                    <a:pt x="381" y="92"/>
                    <a:pt x="238" y="267"/>
                  </a:cubicBezTo>
                  <a:cubicBezTo>
                    <a:pt x="1" y="559"/>
                    <a:pt x="47" y="1043"/>
                    <a:pt x="339" y="1289"/>
                  </a:cubicBezTo>
                  <a:cubicBezTo>
                    <a:pt x="421" y="1362"/>
                    <a:pt x="521" y="1417"/>
                    <a:pt x="631" y="1444"/>
                  </a:cubicBezTo>
                  <a:cubicBezTo>
                    <a:pt x="987" y="1134"/>
                    <a:pt x="1224" y="696"/>
                    <a:pt x="1361" y="239"/>
                  </a:cubicBezTo>
                  <a:cubicBezTo>
                    <a:pt x="1334" y="203"/>
                    <a:pt x="1306" y="175"/>
                    <a:pt x="1270" y="148"/>
                  </a:cubicBezTo>
                  <a:cubicBezTo>
                    <a:pt x="1143" y="48"/>
                    <a:pt x="984" y="0"/>
                    <a:pt x="8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65;p49">
              <a:extLst>
                <a:ext uri="{FF2B5EF4-FFF2-40B4-BE49-F238E27FC236}">
                  <a16:creationId xmlns:a16="http://schemas.microsoft.com/office/drawing/2014/main" id="{B3AB7E95-C9DE-05AC-5D31-F52F17A47F3B}"/>
                </a:ext>
              </a:extLst>
            </p:cNvPr>
            <p:cNvSpPr/>
            <p:nvPr/>
          </p:nvSpPr>
          <p:spPr>
            <a:xfrm>
              <a:off x="914498" y="2706511"/>
              <a:ext cx="231983" cy="215953"/>
            </a:xfrm>
            <a:custGeom>
              <a:avLst/>
              <a:gdLst/>
              <a:ahLst/>
              <a:cxnLst/>
              <a:rect l="l" t="t" r="r" b="b"/>
              <a:pathLst>
                <a:path w="1534" h="1428" extrusionOk="0">
                  <a:moveTo>
                    <a:pt x="721" y="1"/>
                  </a:moveTo>
                  <a:cubicBezTo>
                    <a:pt x="502" y="1"/>
                    <a:pt x="283" y="90"/>
                    <a:pt x="146" y="259"/>
                  </a:cubicBezTo>
                  <a:cubicBezTo>
                    <a:pt x="64" y="368"/>
                    <a:pt x="9" y="496"/>
                    <a:pt x="0" y="624"/>
                  </a:cubicBezTo>
                  <a:cubicBezTo>
                    <a:pt x="174" y="870"/>
                    <a:pt x="393" y="1089"/>
                    <a:pt x="648" y="1263"/>
                  </a:cubicBezTo>
                  <a:cubicBezTo>
                    <a:pt x="739" y="1327"/>
                    <a:pt x="840" y="1381"/>
                    <a:pt x="940" y="1427"/>
                  </a:cubicBezTo>
                  <a:cubicBezTo>
                    <a:pt x="1077" y="1381"/>
                    <a:pt x="1214" y="1299"/>
                    <a:pt x="1314" y="1172"/>
                  </a:cubicBezTo>
                  <a:cubicBezTo>
                    <a:pt x="1533" y="861"/>
                    <a:pt x="1470" y="377"/>
                    <a:pt x="1168" y="149"/>
                  </a:cubicBezTo>
                  <a:cubicBezTo>
                    <a:pt x="1041" y="49"/>
                    <a:pt x="881" y="1"/>
                    <a:pt x="7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66;p49">
              <a:extLst>
                <a:ext uri="{FF2B5EF4-FFF2-40B4-BE49-F238E27FC236}">
                  <a16:creationId xmlns:a16="http://schemas.microsoft.com/office/drawing/2014/main" id="{3C4D658F-E631-5FA5-1B4C-9838654EA3CD}"/>
                </a:ext>
              </a:extLst>
            </p:cNvPr>
            <p:cNvSpPr/>
            <p:nvPr/>
          </p:nvSpPr>
          <p:spPr>
            <a:xfrm>
              <a:off x="1229201" y="2677627"/>
              <a:ext cx="102230" cy="96029"/>
            </a:xfrm>
            <a:custGeom>
              <a:avLst/>
              <a:gdLst/>
              <a:ahLst/>
              <a:cxnLst/>
              <a:rect l="l" t="t" r="r" b="b"/>
              <a:pathLst>
                <a:path w="676" h="635" extrusionOk="0">
                  <a:moveTo>
                    <a:pt x="324" y="1"/>
                  </a:moveTo>
                  <a:cubicBezTo>
                    <a:pt x="313" y="1"/>
                    <a:pt x="303" y="1"/>
                    <a:pt x="292" y="3"/>
                  </a:cubicBezTo>
                  <a:cubicBezTo>
                    <a:pt x="128" y="30"/>
                    <a:pt x="0" y="194"/>
                    <a:pt x="18" y="349"/>
                  </a:cubicBezTo>
                  <a:cubicBezTo>
                    <a:pt x="36" y="504"/>
                    <a:pt x="182" y="634"/>
                    <a:pt x="328" y="634"/>
                  </a:cubicBezTo>
                  <a:cubicBezTo>
                    <a:pt x="337" y="634"/>
                    <a:pt x="347" y="633"/>
                    <a:pt x="356" y="632"/>
                  </a:cubicBezTo>
                  <a:cubicBezTo>
                    <a:pt x="557" y="614"/>
                    <a:pt x="676" y="422"/>
                    <a:pt x="648" y="267"/>
                  </a:cubicBezTo>
                  <a:cubicBezTo>
                    <a:pt x="623" y="114"/>
                    <a:pt x="470" y="1"/>
                    <a:pt x="324" y="1"/>
                  </a:cubicBezTo>
                  <a:close/>
                </a:path>
              </a:pathLst>
            </a:custGeom>
            <a:solidFill>
              <a:schemeClr val="dk1"/>
            </a:solid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67;p49">
              <a:extLst>
                <a:ext uri="{FF2B5EF4-FFF2-40B4-BE49-F238E27FC236}">
                  <a16:creationId xmlns:a16="http://schemas.microsoft.com/office/drawing/2014/main" id="{EE1B7F0A-5280-9AC9-870E-DEF6A8CE6A07}"/>
                </a:ext>
              </a:extLst>
            </p:cNvPr>
            <p:cNvSpPr/>
            <p:nvPr/>
          </p:nvSpPr>
          <p:spPr>
            <a:xfrm>
              <a:off x="1322961" y="2465456"/>
              <a:ext cx="92702" cy="82873"/>
            </a:xfrm>
            <a:custGeom>
              <a:avLst/>
              <a:gdLst/>
              <a:ahLst/>
              <a:cxnLst/>
              <a:rect l="l" t="t" r="r" b="b"/>
              <a:pathLst>
                <a:path w="613" h="548" fill="none" extrusionOk="0">
                  <a:moveTo>
                    <a:pt x="1" y="0"/>
                  </a:moveTo>
                  <a:cubicBezTo>
                    <a:pt x="183" y="155"/>
                    <a:pt x="393" y="265"/>
                    <a:pt x="612" y="329"/>
                  </a:cubicBezTo>
                  <a:lnTo>
                    <a:pt x="256" y="548"/>
                  </a:ln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68;p49">
              <a:extLst>
                <a:ext uri="{FF2B5EF4-FFF2-40B4-BE49-F238E27FC236}">
                  <a16:creationId xmlns:a16="http://schemas.microsoft.com/office/drawing/2014/main" id="{7F5D0AC1-3705-5FBD-E225-D8FDCB7108B9}"/>
                </a:ext>
              </a:extLst>
            </p:cNvPr>
            <p:cNvSpPr/>
            <p:nvPr/>
          </p:nvSpPr>
          <p:spPr>
            <a:xfrm>
              <a:off x="1526058" y="2467422"/>
              <a:ext cx="45519" cy="36900"/>
            </a:xfrm>
            <a:custGeom>
              <a:avLst/>
              <a:gdLst/>
              <a:ahLst/>
              <a:cxnLst/>
              <a:rect l="l" t="t" r="r" b="b"/>
              <a:pathLst>
                <a:path w="301" h="244" extrusionOk="0">
                  <a:moveTo>
                    <a:pt x="142" y="1"/>
                  </a:moveTo>
                  <a:cubicBezTo>
                    <a:pt x="104" y="1"/>
                    <a:pt x="66" y="17"/>
                    <a:pt x="45" y="51"/>
                  </a:cubicBezTo>
                  <a:cubicBezTo>
                    <a:pt x="1" y="121"/>
                    <a:pt x="51" y="243"/>
                    <a:pt x="144" y="243"/>
                  </a:cubicBezTo>
                  <a:cubicBezTo>
                    <a:pt x="148" y="243"/>
                    <a:pt x="151" y="243"/>
                    <a:pt x="155" y="243"/>
                  </a:cubicBezTo>
                  <a:cubicBezTo>
                    <a:pt x="237" y="243"/>
                    <a:pt x="301" y="133"/>
                    <a:pt x="255" y="60"/>
                  </a:cubicBezTo>
                  <a:cubicBezTo>
                    <a:pt x="231" y="21"/>
                    <a:pt x="186" y="1"/>
                    <a:pt x="142" y="1"/>
                  </a:cubicBezTo>
                  <a:close/>
                </a:path>
              </a:pathLst>
            </a:custGeom>
            <a:solidFill>
              <a:schemeClr val="dk1"/>
            </a:solid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69;p49">
              <a:extLst>
                <a:ext uri="{FF2B5EF4-FFF2-40B4-BE49-F238E27FC236}">
                  <a16:creationId xmlns:a16="http://schemas.microsoft.com/office/drawing/2014/main" id="{823C126D-156F-EB32-454A-7D8A99B611C7}"/>
                </a:ext>
              </a:extLst>
            </p:cNvPr>
            <p:cNvSpPr/>
            <p:nvPr/>
          </p:nvSpPr>
          <p:spPr>
            <a:xfrm>
              <a:off x="1467987" y="2383945"/>
              <a:ext cx="167106" cy="52627"/>
            </a:xfrm>
            <a:custGeom>
              <a:avLst/>
              <a:gdLst/>
              <a:ahLst/>
              <a:cxnLst/>
              <a:rect l="l" t="t" r="r" b="b"/>
              <a:pathLst>
                <a:path w="1105" h="348" fill="none" extrusionOk="0">
                  <a:moveTo>
                    <a:pt x="0" y="101"/>
                  </a:moveTo>
                  <a:cubicBezTo>
                    <a:pt x="383" y="1"/>
                    <a:pt x="803" y="101"/>
                    <a:pt x="1104" y="347"/>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70;p49">
              <a:extLst>
                <a:ext uri="{FF2B5EF4-FFF2-40B4-BE49-F238E27FC236}">
                  <a16:creationId xmlns:a16="http://schemas.microsoft.com/office/drawing/2014/main" id="{9091D7CD-C9BB-68B3-90F4-0A4B8A1C8CDC}"/>
                </a:ext>
              </a:extLst>
            </p:cNvPr>
            <p:cNvSpPr/>
            <p:nvPr/>
          </p:nvSpPr>
          <p:spPr>
            <a:xfrm>
              <a:off x="1091433" y="2511126"/>
              <a:ext cx="41285" cy="37051"/>
            </a:xfrm>
            <a:custGeom>
              <a:avLst/>
              <a:gdLst/>
              <a:ahLst/>
              <a:cxnLst/>
              <a:rect l="l" t="t" r="r" b="b"/>
              <a:pathLst>
                <a:path w="273" h="245" extrusionOk="0">
                  <a:moveTo>
                    <a:pt x="140" y="1"/>
                  </a:moveTo>
                  <a:cubicBezTo>
                    <a:pt x="78" y="1"/>
                    <a:pt x="14" y="47"/>
                    <a:pt x="8" y="109"/>
                  </a:cubicBezTo>
                  <a:cubicBezTo>
                    <a:pt x="0" y="174"/>
                    <a:pt x="61" y="244"/>
                    <a:pt x="132" y="244"/>
                  </a:cubicBezTo>
                  <a:cubicBezTo>
                    <a:pt x="151" y="244"/>
                    <a:pt x="171" y="239"/>
                    <a:pt x="190" y="227"/>
                  </a:cubicBezTo>
                  <a:cubicBezTo>
                    <a:pt x="263" y="191"/>
                    <a:pt x="272" y="63"/>
                    <a:pt x="199" y="17"/>
                  </a:cubicBezTo>
                  <a:cubicBezTo>
                    <a:pt x="181" y="6"/>
                    <a:pt x="160" y="1"/>
                    <a:pt x="140" y="1"/>
                  </a:cubicBezTo>
                  <a:close/>
                </a:path>
              </a:pathLst>
            </a:custGeom>
            <a:solidFill>
              <a:schemeClr val="dk1"/>
            </a:solid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71;p49">
              <a:extLst>
                <a:ext uri="{FF2B5EF4-FFF2-40B4-BE49-F238E27FC236}">
                  <a16:creationId xmlns:a16="http://schemas.microsoft.com/office/drawing/2014/main" id="{71B7D2BC-7219-B053-2F45-7CC2EEB0469B}"/>
                </a:ext>
              </a:extLst>
            </p:cNvPr>
            <p:cNvSpPr/>
            <p:nvPr/>
          </p:nvSpPr>
          <p:spPr>
            <a:xfrm>
              <a:off x="1030338" y="2386667"/>
              <a:ext cx="171341" cy="48544"/>
            </a:xfrm>
            <a:custGeom>
              <a:avLst/>
              <a:gdLst/>
              <a:ahLst/>
              <a:cxnLst/>
              <a:rect l="l" t="t" r="r" b="b"/>
              <a:pathLst>
                <a:path w="1133" h="321" fill="none" extrusionOk="0">
                  <a:moveTo>
                    <a:pt x="1" y="320"/>
                  </a:moveTo>
                  <a:cubicBezTo>
                    <a:pt x="119" y="129"/>
                    <a:pt x="339" y="1"/>
                    <a:pt x="567" y="1"/>
                  </a:cubicBezTo>
                  <a:cubicBezTo>
                    <a:pt x="795" y="1"/>
                    <a:pt x="1014" y="129"/>
                    <a:pt x="1133" y="320"/>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2;p49">
              <a:extLst>
                <a:ext uri="{FF2B5EF4-FFF2-40B4-BE49-F238E27FC236}">
                  <a16:creationId xmlns:a16="http://schemas.microsoft.com/office/drawing/2014/main" id="{A19F0BFD-0E31-775E-6320-57AB1CCFE365}"/>
                </a:ext>
              </a:extLst>
            </p:cNvPr>
            <p:cNvSpPr/>
            <p:nvPr/>
          </p:nvSpPr>
          <p:spPr>
            <a:xfrm>
              <a:off x="233979" y="3372210"/>
              <a:ext cx="757952" cy="1185775"/>
            </a:xfrm>
            <a:custGeom>
              <a:avLst/>
              <a:gdLst/>
              <a:ahLst/>
              <a:cxnLst/>
              <a:rect l="l" t="t" r="r" b="b"/>
              <a:pathLst>
                <a:path w="5012" h="7841" extrusionOk="0">
                  <a:moveTo>
                    <a:pt x="4026" y="1"/>
                  </a:moveTo>
                  <a:cubicBezTo>
                    <a:pt x="3314" y="475"/>
                    <a:pt x="2666" y="1050"/>
                    <a:pt x="2118" y="1716"/>
                  </a:cubicBezTo>
                  <a:cubicBezTo>
                    <a:pt x="758" y="3341"/>
                    <a:pt x="0" y="5459"/>
                    <a:pt x="10" y="7576"/>
                  </a:cubicBezTo>
                  <a:cubicBezTo>
                    <a:pt x="10" y="7667"/>
                    <a:pt x="10" y="7759"/>
                    <a:pt x="19" y="7841"/>
                  </a:cubicBezTo>
                  <a:lnTo>
                    <a:pt x="4537" y="7841"/>
                  </a:lnTo>
                  <a:cubicBezTo>
                    <a:pt x="4537" y="7841"/>
                    <a:pt x="5011" y="5066"/>
                    <a:pt x="4920" y="3423"/>
                  </a:cubicBezTo>
                  <a:cubicBezTo>
                    <a:pt x="4829" y="1771"/>
                    <a:pt x="4026" y="1"/>
                    <a:pt x="4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73;p49">
              <a:extLst>
                <a:ext uri="{FF2B5EF4-FFF2-40B4-BE49-F238E27FC236}">
                  <a16:creationId xmlns:a16="http://schemas.microsoft.com/office/drawing/2014/main" id="{1C4988EF-D3F7-977C-822A-17CFB0C89F40}"/>
                </a:ext>
              </a:extLst>
            </p:cNvPr>
            <p:cNvSpPr/>
            <p:nvPr/>
          </p:nvSpPr>
          <p:spPr>
            <a:xfrm>
              <a:off x="685390" y="3165181"/>
              <a:ext cx="1682557" cy="2201721"/>
            </a:xfrm>
            <a:custGeom>
              <a:avLst/>
              <a:gdLst/>
              <a:ahLst/>
              <a:cxnLst/>
              <a:rect l="l" t="t" r="r" b="b"/>
              <a:pathLst>
                <a:path w="11126" h="14559" extrusionOk="0">
                  <a:moveTo>
                    <a:pt x="1041" y="1360"/>
                  </a:moveTo>
                  <a:lnTo>
                    <a:pt x="1041" y="1370"/>
                  </a:lnTo>
                  <a:cubicBezTo>
                    <a:pt x="1041" y="1369"/>
                    <a:pt x="1042" y="1369"/>
                    <a:pt x="1042" y="1369"/>
                  </a:cubicBezTo>
                  <a:lnTo>
                    <a:pt x="1042" y="1369"/>
                  </a:lnTo>
                  <a:cubicBezTo>
                    <a:pt x="1042" y="1366"/>
                    <a:pt x="1041" y="1363"/>
                    <a:pt x="1041" y="1360"/>
                  </a:cubicBezTo>
                  <a:close/>
                  <a:moveTo>
                    <a:pt x="7375" y="0"/>
                  </a:moveTo>
                  <a:lnTo>
                    <a:pt x="5349" y="1452"/>
                  </a:lnTo>
                  <a:lnTo>
                    <a:pt x="2145" y="749"/>
                  </a:lnTo>
                  <a:cubicBezTo>
                    <a:pt x="1762" y="931"/>
                    <a:pt x="1388" y="1132"/>
                    <a:pt x="1042" y="1369"/>
                  </a:cubicBezTo>
                  <a:lnTo>
                    <a:pt x="1042" y="1369"/>
                  </a:lnTo>
                  <a:cubicBezTo>
                    <a:pt x="1560" y="4122"/>
                    <a:pt x="1405" y="7004"/>
                    <a:pt x="593" y="9694"/>
                  </a:cubicBezTo>
                  <a:cubicBezTo>
                    <a:pt x="292" y="10825"/>
                    <a:pt x="100" y="11994"/>
                    <a:pt x="0" y="13171"/>
                  </a:cubicBezTo>
                  <a:cubicBezTo>
                    <a:pt x="27" y="13189"/>
                    <a:pt x="55" y="13198"/>
                    <a:pt x="82" y="13217"/>
                  </a:cubicBezTo>
                  <a:cubicBezTo>
                    <a:pt x="1912" y="14111"/>
                    <a:pt x="3946" y="14559"/>
                    <a:pt x="5980" y="14559"/>
                  </a:cubicBezTo>
                  <a:cubicBezTo>
                    <a:pt x="7599" y="14559"/>
                    <a:pt x="9217" y="14276"/>
                    <a:pt x="10734" y="13709"/>
                  </a:cubicBezTo>
                  <a:cubicBezTo>
                    <a:pt x="10542" y="11857"/>
                    <a:pt x="10241" y="10086"/>
                    <a:pt x="9939" y="8315"/>
                  </a:cubicBezTo>
                  <a:cubicBezTo>
                    <a:pt x="10715" y="6882"/>
                    <a:pt x="11126" y="5404"/>
                    <a:pt x="10943" y="3943"/>
                  </a:cubicBezTo>
                  <a:cubicBezTo>
                    <a:pt x="10761" y="2492"/>
                    <a:pt x="9939" y="1077"/>
                    <a:pt x="8634" y="411"/>
                  </a:cubicBezTo>
                  <a:cubicBezTo>
                    <a:pt x="8233" y="210"/>
                    <a:pt x="7813" y="83"/>
                    <a:pt x="73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74;p49">
              <a:extLst>
                <a:ext uri="{FF2B5EF4-FFF2-40B4-BE49-F238E27FC236}">
                  <a16:creationId xmlns:a16="http://schemas.microsoft.com/office/drawing/2014/main" id="{E7A748F4-C16C-1B51-491B-EAA4521171BD}"/>
                </a:ext>
              </a:extLst>
            </p:cNvPr>
            <p:cNvSpPr/>
            <p:nvPr/>
          </p:nvSpPr>
          <p:spPr>
            <a:xfrm>
              <a:off x="675711" y="4786934"/>
              <a:ext cx="1667434" cy="60945"/>
            </a:xfrm>
            <a:custGeom>
              <a:avLst/>
              <a:gdLst/>
              <a:ahLst/>
              <a:cxnLst/>
              <a:rect l="l" t="t" r="r" b="b"/>
              <a:pathLst>
                <a:path w="11026" h="403" fill="none" extrusionOk="0">
                  <a:moveTo>
                    <a:pt x="11026" y="165"/>
                  </a:moveTo>
                  <a:cubicBezTo>
                    <a:pt x="11026" y="165"/>
                    <a:pt x="4500" y="1"/>
                    <a:pt x="0" y="402"/>
                  </a:cubicBezTo>
                </a:path>
              </a:pathLst>
            </a:custGeom>
            <a:noFill/>
            <a:ln w="2975" cap="rnd" cmpd="sng">
              <a:solidFill>
                <a:srgbClr val="FA78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75;p49">
              <a:extLst>
                <a:ext uri="{FF2B5EF4-FFF2-40B4-BE49-F238E27FC236}">
                  <a16:creationId xmlns:a16="http://schemas.microsoft.com/office/drawing/2014/main" id="{EFEAED6D-6F33-7A11-DC95-9329258C3030}"/>
                </a:ext>
              </a:extLst>
            </p:cNvPr>
            <p:cNvSpPr/>
            <p:nvPr/>
          </p:nvSpPr>
          <p:spPr>
            <a:xfrm>
              <a:off x="683878" y="3690996"/>
              <a:ext cx="219734" cy="1465999"/>
            </a:xfrm>
            <a:custGeom>
              <a:avLst/>
              <a:gdLst/>
              <a:ahLst/>
              <a:cxnLst/>
              <a:rect l="l" t="t" r="r" b="b"/>
              <a:pathLst>
                <a:path w="1453" h="9694" fill="none" extrusionOk="0">
                  <a:moveTo>
                    <a:pt x="1" y="9694"/>
                  </a:moveTo>
                  <a:cubicBezTo>
                    <a:pt x="101" y="8517"/>
                    <a:pt x="302" y="7348"/>
                    <a:pt x="603" y="6217"/>
                  </a:cubicBezTo>
                  <a:cubicBezTo>
                    <a:pt x="1215" y="4209"/>
                    <a:pt x="1452" y="2091"/>
                    <a:pt x="1315" y="1"/>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76;p49">
              <a:extLst>
                <a:ext uri="{FF2B5EF4-FFF2-40B4-BE49-F238E27FC236}">
                  <a16:creationId xmlns:a16="http://schemas.microsoft.com/office/drawing/2014/main" id="{D960BB36-D780-2A99-DCD9-686077C88439}"/>
                </a:ext>
              </a:extLst>
            </p:cNvPr>
            <p:cNvSpPr/>
            <p:nvPr/>
          </p:nvSpPr>
          <p:spPr>
            <a:xfrm>
              <a:off x="1009620" y="3155502"/>
              <a:ext cx="791071" cy="340111"/>
            </a:xfrm>
            <a:custGeom>
              <a:avLst/>
              <a:gdLst/>
              <a:ahLst/>
              <a:cxnLst/>
              <a:rect l="l" t="t" r="r" b="b"/>
              <a:pathLst>
                <a:path w="5231" h="2249" extrusionOk="0">
                  <a:moveTo>
                    <a:pt x="4729" y="1"/>
                  </a:moveTo>
                  <a:lnTo>
                    <a:pt x="3077" y="1269"/>
                  </a:lnTo>
                  <a:lnTo>
                    <a:pt x="412" y="640"/>
                  </a:lnTo>
                  <a:cubicBezTo>
                    <a:pt x="275" y="694"/>
                    <a:pt x="138" y="749"/>
                    <a:pt x="1" y="813"/>
                  </a:cubicBezTo>
                  <a:cubicBezTo>
                    <a:pt x="509" y="1686"/>
                    <a:pt x="1507" y="2248"/>
                    <a:pt x="2514" y="2248"/>
                  </a:cubicBezTo>
                  <a:cubicBezTo>
                    <a:pt x="2666" y="2248"/>
                    <a:pt x="2817" y="2236"/>
                    <a:pt x="2967" y="2209"/>
                  </a:cubicBezTo>
                  <a:cubicBezTo>
                    <a:pt x="4044" y="2018"/>
                    <a:pt x="4966" y="1132"/>
                    <a:pt x="5231" y="64"/>
                  </a:cubicBezTo>
                  <a:cubicBezTo>
                    <a:pt x="5066" y="37"/>
                    <a:pt x="4902" y="19"/>
                    <a:pt x="47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77;p49">
              <a:extLst>
                <a:ext uri="{FF2B5EF4-FFF2-40B4-BE49-F238E27FC236}">
                  <a16:creationId xmlns:a16="http://schemas.microsoft.com/office/drawing/2014/main" id="{DF58E16A-B148-9F3A-BACC-C5D75739A6C2}"/>
                </a:ext>
              </a:extLst>
            </p:cNvPr>
            <p:cNvSpPr/>
            <p:nvPr/>
          </p:nvSpPr>
          <p:spPr>
            <a:xfrm>
              <a:off x="2188431" y="4422630"/>
              <a:ext cx="120226" cy="815872"/>
            </a:xfrm>
            <a:custGeom>
              <a:avLst/>
              <a:gdLst/>
              <a:ahLst/>
              <a:cxnLst/>
              <a:rect l="l" t="t" r="r" b="b"/>
              <a:pathLst>
                <a:path w="795" h="5395" fill="none" extrusionOk="0">
                  <a:moveTo>
                    <a:pt x="0" y="0"/>
                  </a:moveTo>
                  <a:cubicBezTo>
                    <a:pt x="302" y="1771"/>
                    <a:pt x="603" y="3542"/>
                    <a:pt x="795" y="5394"/>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78;p49">
              <a:extLst>
                <a:ext uri="{FF2B5EF4-FFF2-40B4-BE49-F238E27FC236}">
                  <a16:creationId xmlns:a16="http://schemas.microsoft.com/office/drawing/2014/main" id="{C5BF521D-A1DD-91FF-7883-A93034BBFA2C}"/>
                </a:ext>
              </a:extLst>
            </p:cNvPr>
            <p:cNvSpPr/>
            <p:nvPr/>
          </p:nvSpPr>
          <p:spPr>
            <a:xfrm>
              <a:off x="1071774" y="3150814"/>
              <a:ext cx="654361" cy="281132"/>
            </a:xfrm>
            <a:custGeom>
              <a:avLst/>
              <a:gdLst/>
              <a:ahLst/>
              <a:cxnLst/>
              <a:rect l="l" t="t" r="r" b="b"/>
              <a:pathLst>
                <a:path w="4327" h="1859" extrusionOk="0">
                  <a:moveTo>
                    <a:pt x="3533" y="0"/>
                  </a:moveTo>
                  <a:cubicBezTo>
                    <a:pt x="3047" y="0"/>
                    <a:pt x="2559" y="30"/>
                    <a:pt x="2082" y="59"/>
                  </a:cubicBezTo>
                  <a:cubicBezTo>
                    <a:pt x="1388" y="187"/>
                    <a:pt x="676" y="388"/>
                    <a:pt x="1" y="671"/>
                  </a:cubicBezTo>
                  <a:cubicBezTo>
                    <a:pt x="417" y="1391"/>
                    <a:pt x="1239" y="1858"/>
                    <a:pt x="2075" y="1858"/>
                  </a:cubicBezTo>
                  <a:cubicBezTo>
                    <a:pt x="2193" y="1858"/>
                    <a:pt x="2311" y="1849"/>
                    <a:pt x="2428" y="1830"/>
                  </a:cubicBezTo>
                  <a:cubicBezTo>
                    <a:pt x="3341" y="1674"/>
                    <a:pt x="4108" y="926"/>
                    <a:pt x="4327" y="32"/>
                  </a:cubicBezTo>
                  <a:cubicBezTo>
                    <a:pt x="4065" y="9"/>
                    <a:pt x="3799" y="0"/>
                    <a:pt x="3533" y="0"/>
                  </a:cubicBezTo>
                  <a:close/>
                </a:path>
              </a:pathLst>
            </a:custGeom>
            <a:solidFill>
              <a:srgbClr val="E861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79;p49">
              <a:extLst>
                <a:ext uri="{FF2B5EF4-FFF2-40B4-BE49-F238E27FC236}">
                  <a16:creationId xmlns:a16="http://schemas.microsoft.com/office/drawing/2014/main" id="{4647982D-DEF6-2970-8276-8A3E18F7309E}"/>
                </a:ext>
              </a:extLst>
            </p:cNvPr>
            <p:cNvSpPr/>
            <p:nvPr/>
          </p:nvSpPr>
          <p:spPr>
            <a:xfrm>
              <a:off x="236701" y="4429435"/>
              <a:ext cx="1212088" cy="616101"/>
            </a:xfrm>
            <a:custGeom>
              <a:avLst/>
              <a:gdLst/>
              <a:ahLst/>
              <a:cxnLst/>
              <a:rect l="l" t="t" r="r" b="b"/>
              <a:pathLst>
                <a:path w="8015" h="4074" extrusionOk="0">
                  <a:moveTo>
                    <a:pt x="7092" y="1"/>
                  </a:moveTo>
                  <a:cubicBezTo>
                    <a:pt x="5513" y="56"/>
                    <a:pt x="3925" y="183"/>
                    <a:pt x="2355" y="375"/>
                  </a:cubicBezTo>
                  <a:lnTo>
                    <a:pt x="1" y="850"/>
                  </a:lnTo>
                  <a:cubicBezTo>
                    <a:pt x="37" y="1699"/>
                    <a:pt x="247" y="2566"/>
                    <a:pt x="850" y="3141"/>
                  </a:cubicBezTo>
                  <a:cubicBezTo>
                    <a:pt x="1397" y="3652"/>
                    <a:pt x="2164" y="3843"/>
                    <a:pt x="2903" y="3953"/>
                  </a:cubicBezTo>
                  <a:cubicBezTo>
                    <a:pt x="3493" y="4034"/>
                    <a:pt x="4087" y="4073"/>
                    <a:pt x="4682" y="4073"/>
                  </a:cubicBezTo>
                  <a:cubicBezTo>
                    <a:pt x="5569" y="4073"/>
                    <a:pt x="6456" y="3985"/>
                    <a:pt x="7330" y="3816"/>
                  </a:cubicBezTo>
                  <a:lnTo>
                    <a:pt x="8014" y="1388"/>
                  </a:lnTo>
                  <a:lnTo>
                    <a:pt x="70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80;p49">
              <a:extLst>
                <a:ext uri="{FF2B5EF4-FFF2-40B4-BE49-F238E27FC236}">
                  <a16:creationId xmlns:a16="http://schemas.microsoft.com/office/drawing/2014/main" id="{F3957F51-1AF8-DBD8-7F25-D5461061DBA7}"/>
                </a:ext>
              </a:extLst>
            </p:cNvPr>
            <p:cNvSpPr/>
            <p:nvPr/>
          </p:nvSpPr>
          <p:spPr>
            <a:xfrm>
              <a:off x="251975" y="4684857"/>
              <a:ext cx="1141616" cy="360678"/>
            </a:xfrm>
            <a:custGeom>
              <a:avLst/>
              <a:gdLst/>
              <a:ahLst/>
              <a:cxnLst/>
              <a:rect l="l" t="t" r="r" b="b"/>
              <a:pathLst>
                <a:path w="7549" h="2385" extrusionOk="0">
                  <a:moveTo>
                    <a:pt x="0" y="0"/>
                  </a:moveTo>
                  <a:lnTo>
                    <a:pt x="0" y="0"/>
                  </a:lnTo>
                  <a:cubicBezTo>
                    <a:pt x="119" y="557"/>
                    <a:pt x="347" y="1068"/>
                    <a:pt x="749" y="1452"/>
                  </a:cubicBezTo>
                  <a:cubicBezTo>
                    <a:pt x="1296" y="1963"/>
                    <a:pt x="2063" y="2154"/>
                    <a:pt x="2802" y="2264"/>
                  </a:cubicBezTo>
                  <a:cubicBezTo>
                    <a:pt x="3392" y="2345"/>
                    <a:pt x="3986" y="2384"/>
                    <a:pt x="4581" y="2384"/>
                  </a:cubicBezTo>
                  <a:cubicBezTo>
                    <a:pt x="5468" y="2384"/>
                    <a:pt x="6355" y="2296"/>
                    <a:pt x="7229" y="2127"/>
                  </a:cubicBezTo>
                  <a:lnTo>
                    <a:pt x="7548" y="995"/>
                  </a:lnTo>
                  <a:lnTo>
                    <a:pt x="7548" y="995"/>
                  </a:lnTo>
                  <a:cubicBezTo>
                    <a:pt x="6367" y="1320"/>
                    <a:pt x="5103" y="1570"/>
                    <a:pt x="4043" y="1570"/>
                  </a:cubicBezTo>
                  <a:cubicBezTo>
                    <a:pt x="3883" y="1570"/>
                    <a:pt x="3728" y="1564"/>
                    <a:pt x="3578" y="1552"/>
                  </a:cubicBezTo>
                  <a:cubicBezTo>
                    <a:pt x="1935" y="1424"/>
                    <a:pt x="730" y="639"/>
                    <a:pt x="0" y="0"/>
                  </a:cubicBez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81;p49">
              <a:extLst>
                <a:ext uri="{FF2B5EF4-FFF2-40B4-BE49-F238E27FC236}">
                  <a16:creationId xmlns:a16="http://schemas.microsoft.com/office/drawing/2014/main" id="{F19FB56A-80D5-3521-CC07-B02535A3EABD}"/>
                </a:ext>
              </a:extLst>
            </p:cNvPr>
            <p:cNvSpPr/>
            <p:nvPr/>
          </p:nvSpPr>
          <p:spPr>
            <a:xfrm>
              <a:off x="236701" y="4429435"/>
              <a:ext cx="1212088" cy="628199"/>
            </a:xfrm>
            <a:custGeom>
              <a:avLst/>
              <a:gdLst/>
              <a:ahLst/>
              <a:cxnLst/>
              <a:rect l="l" t="t" r="r" b="b"/>
              <a:pathLst>
                <a:path w="8015" h="4154" fill="none" extrusionOk="0">
                  <a:moveTo>
                    <a:pt x="1" y="850"/>
                  </a:moveTo>
                  <a:cubicBezTo>
                    <a:pt x="37" y="1699"/>
                    <a:pt x="247" y="2566"/>
                    <a:pt x="850" y="3141"/>
                  </a:cubicBezTo>
                  <a:cubicBezTo>
                    <a:pt x="1397" y="3652"/>
                    <a:pt x="2164" y="3843"/>
                    <a:pt x="2903" y="3953"/>
                  </a:cubicBezTo>
                  <a:cubicBezTo>
                    <a:pt x="4373" y="4154"/>
                    <a:pt x="5869" y="4099"/>
                    <a:pt x="7330" y="3816"/>
                  </a:cubicBezTo>
                  <a:lnTo>
                    <a:pt x="8014" y="1388"/>
                  </a:lnTo>
                  <a:lnTo>
                    <a:pt x="7092" y="1"/>
                  </a:lnTo>
                  <a:lnTo>
                    <a:pt x="7092" y="1"/>
                  </a:lnTo>
                  <a:cubicBezTo>
                    <a:pt x="5513" y="56"/>
                    <a:pt x="3925" y="183"/>
                    <a:pt x="2355" y="375"/>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82;p49">
              <a:extLst>
                <a:ext uri="{FF2B5EF4-FFF2-40B4-BE49-F238E27FC236}">
                  <a16:creationId xmlns:a16="http://schemas.microsoft.com/office/drawing/2014/main" id="{A767A617-A01F-7DC5-2D92-B023F402FCCB}"/>
                </a:ext>
              </a:extLst>
            </p:cNvPr>
            <p:cNvSpPr/>
            <p:nvPr/>
          </p:nvSpPr>
          <p:spPr>
            <a:xfrm>
              <a:off x="1305116" y="4424444"/>
              <a:ext cx="879388" cy="582226"/>
            </a:xfrm>
            <a:custGeom>
              <a:avLst/>
              <a:gdLst/>
              <a:ahLst/>
              <a:cxnLst/>
              <a:rect l="l" t="t" r="r" b="b"/>
              <a:pathLst>
                <a:path w="5815" h="3850" extrusionOk="0">
                  <a:moveTo>
                    <a:pt x="1950" y="0"/>
                  </a:moveTo>
                  <a:cubicBezTo>
                    <a:pt x="1309" y="0"/>
                    <a:pt x="668" y="11"/>
                    <a:pt x="27" y="34"/>
                  </a:cubicBezTo>
                  <a:cubicBezTo>
                    <a:pt x="0" y="1074"/>
                    <a:pt x="18" y="2562"/>
                    <a:pt x="265" y="3849"/>
                  </a:cubicBezTo>
                  <a:cubicBezTo>
                    <a:pt x="2236" y="3466"/>
                    <a:pt x="4135" y="2672"/>
                    <a:pt x="5814" y="1576"/>
                  </a:cubicBezTo>
                  <a:cubicBezTo>
                    <a:pt x="5814" y="1576"/>
                    <a:pt x="5621" y="105"/>
                    <a:pt x="5433" y="105"/>
                  </a:cubicBezTo>
                  <a:cubicBezTo>
                    <a:pt x="5429" y="105"/>
                    <a:pt x="5426" y="106"/>
                    <a:pt x="5422" y="107"/>
                  </a:cubicBezTo>
                  <a:cubicBezTo>
                    <a:pt x="4264" y="36"/>
                    <a:pt x="3107" y="0"/>
                    <a:pt x="1950" y="0"/>
                  </a:cubicBezTo>
                  <a:close/>
                </a:path>
              </a:pathLst>
            </a:custGeom>
            <a:solidFill>
              <a:srgbClr val="E861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83;p49">
              <a:extLst>
                <a:ext uri="{FF2B5EF4-FFF2-40B4-BE49-F238E27FC236}">
                  <a16:creationId xmlns:a16="http://schemas.microsoft.com/office/drawing/2014/main" id="{AAE10C4F-1253-9718-2D76-30FF94F771A0}"/>
                </a:ext>
              </a:extLst>
            </p:cNvPr>
            <p:cNvSpPr/>
            <p:nvPr/>
          </p:nvSpPr>
          <p:spPr>
            <a:xfrm>
              <a:off x="1322961" y="4429435"/>
              <a:ext cx="861543" cy="577235"/>
            </a:xfrm>
            <a:custGeom>
              <a:avLst/>
              <a:gdLst/>
              <a:ahLst/>
              <a:cxnLst/>
              <a:rect l="l" t="t" r="r" b="b"/>
              <a:pathLst>
                <a:path w="5697" h="3817" extrusionOk="0">
                  <a:moveTo>
                    <a:pt x="3925" y="1"/>
                  </a:moveTo>
                  <a:lnTo>
                    <a:pt x="3925" y="1"/>
                  </a:lnTo>
                  <a:cubicBezTo>
                    <a:pt x="4017" y="886"/>
                    <a:pt x="4227" y="1416"/>
                    <a:pt x="4227" y="1416"/>
                  </a:cubicBezTo>
                  <a:cubicBezTo>
                    <a:pt x="4227" y="1416"/>
                    <a:pt x="2200" y="2264"/>
                    <a:pt x="1" y="2812"/>
                  </a:cubicBezTo>
                  <a:cubicBezTo>
                    <a:pt x="37" y="3150"/>
                    <a:pt x="83" y="3488"/>
                    <a:pt x="147" y="3816"/>
                  </a:cubicBezTo>
                  <a:cubicBezTo>
                    <a:pt x="2118" y="3433"/>
                    <a:pt x="4017" y="2639"/>
                    <a:pt x="5696" y="1543"/>
                  </a:cubicBezTo>
                  <a:cubicBezTo>
                    <a:pt x="5696" y="1543"/>
                    <a:pt x="5503" y="72"/>
                    <a:pt x="5315" y="72"/>
                  </a:cubicBezTo>
                  <a:cubicBezTo>
                    <a:pt x="5311" y="72"/>
                    <a:pt x="5308" y="73"/>
                    <a:pt x="5304" y="74"/>
                  </a:cubicBezTo>
                  <a:cubicBezTo>
                    <a:pt x="4847" y="37"/>
                    <a:pt x="4391" y="19"/>
                    <a:pt x="3925" y="1"/>
                  </a:cubicBez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84;p49">
              <a:extLst>
                <a:ext uri="{FF2B5EF4-FFF2-40B4-BE49-F238E27FC236}">
                  <a16:creationId xmlns:a16="http://schemas.microsoft.com/office/drawing/2014/main" id="{10A5F647-E8B9-189A-A233-1D17F2D123B6}"/>
                </a:ext>
              </a:extLst>
            </p:cNvPr>
            <p:cNvSpPr/>
            <p:nvPr/>
          </p:nvSpPr>
          <p:spPr>
            <a:xfrm>
              <a:off x="1174003" y="4406297"/>
              <a:ext cx="314704" cy="626989"/>
            </a:xfrm>
            <a:custGeom>
              <a:avLst/>
              <a:gdLst/>
              <a:ahLst/>
              <a:cxnLst/>
              <a:rect l="l" t="t" r="r" b="b"/>
              <a:pathLst>
                <a:path w="2081" h="4146" extrusionOk="0">
                  <a:moveTo>
                    <a:pt x="1091" y="1"/>
                  </a:moveTo>
                  <a:cubicBezTo>
                    <a:pt x="801" y="1"/>
                    <a:pt x="522" y="40"/>
                    <a:pt x="246" y="108"/>
                  </a:cubicBezTo>
                  <a:cubicBezTo>
                    <a:pt x="173" y="127"/>
                    <a:pt x="119" y="190"/>
                    <a:pt x="119" y="263"/>
                  </a:cubicBezTo>
                  <a:cubicBezTo>
                    <a:pt x="0" y="1487"/>
                    <a:pt x="64" y="2737"/>
                    <a:pt x="338" y="3978"/>
                  </a:cubicBezTo>
                  <a:cubicBezTo>
                    <a:pt x="356" y="4051"/>
                    <a:pt x="411" y="4115"/>
                    <a:pt x="484" y="4124"/>
                  </a:cubicBezTo>
                  <a:cubicBezTo>
                    <a:pt x="589" y="4139"/>
                    <a:pt x="694" y="4146"/>
                    <a:pt x="800" y="4146"/>
                  </a:cubicBezTo>
                  <a:cubicBezTo>
                    <a:pt x="1164" y="4146"/>
                    <a:pt x="1530" y="4063"/>
                    <a:pt x="1862" y="3914"/>
                  </a:cubicBezTo>
                  <a:cubicBezTo>
                    <a:pt x="1926" y="3896"/>
                    <a:pt x="1962" y="3832"/>
                    <a:pt x="1971" y="3768"/>
                  </a:cubicBezTo>
                  <a:cubicBezTo>
                    <a:pt x="2081" y="2564"/>
                    <a:pt x="1971" y="1331"/>
                    <a:pt x="1652" y="154"/>
                  </a:cubicBezTo>
                  <a:cubicBezTo>
                    <a:pt x="1625" y="90"/>
                    <a:pt x="1570" y="35"/>
                    <a:pt x="1497" y="26"/>
                  </a:cubicBezTo>
                  <a:cubicBezTo>
                    <a:pt x="1359" y="9"/>
                    <a:pt x="1224" y="1"/>
                    <a:pt x="1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85;p49">
              <a:extLst>
                <a:ext uri="{FF2B5EF4-FFF2-40B4-BE49-F238E27FC236}">
                  <a16:creationId xmlns:a16="http://schemas.microsoft.com/office/drawing/2014/main" id="{AC8D9140-2BF0-C1F1-69AE-7A795000172C}"/>
                </a:ext>
              </a:extLst>
            </p:cNvPr>
            <p:cNvSpPr/>
            <p:nvPr/>
          </p:nvSpPr>
          <p:spPr>
            <a:xfrm>
              <a:off x="1201526" y="4811887"/>
              <a:ext cx="277654" cy="221397"/>
            </a:xfrm>
            <a:custGeom>
              <a:avLst/>
              <a:gdLst/>
              <a:ahLst/>
              <a:cxnLst/>
              <a:rect l="l" t="t" r="r" b="b"/>
              <a:pathLst>
                <a:path w="1836" h="1464" extrusionOk="0">
                  <a:moveTo>
                    <a:pt x="1826" y="0"/>
                  </a:moveTo>
                  <a:lnTo>
                    <a:pt x="1826" y="0"/>
                  </a:lnTo>
                  <a:cubicBezTo>
                    <a:pt x="1242" y="174"/>
                    <a:pt x="621" y="338"/>
                    <a:pt x="1" y="466"/>
                  </a:cubicBezTo>
                  <a:cubicBezTo>
                    <a:pt x="46" y="739"/>
                    <a:pt x="92" y="1022"/>
                    <a:pt x="156" y="1296"/>
                  </a:cubicBezTo>
                  <a:cubicBezTo>
                    <a:pt x="174" y="1369"/>
                    <a:pt x="229" y="1433"/>
                    <a:pt x="302" y="1442"/>
                  </a:cubicBezTo>
                  <a:cubicBezTo>
                    <a:pt x="407" y="1457"/>
                    <a:pt x="512" y="1464"/>
                    <a:pt x="618" y="1464"/>
                  </a:cubicBezTo>
                  <a:cubicBezTo>
                    <a:pt x="982" y="1464"/>
                    <a:pt x="1348" y="1381"/>
                    <a:pt x="1680" y="1232"/>
                  </a:cubicBezTo>
                  <a:cubicBezTo>
                    <a:pt x="1744" y="1214"/>
                    <a:pt x="1780" y="1150"/>
                    <a:pt x="1789" y="1086"/>
                  </a:cubicBezTo>
                  <a:cubicBezTo>
                    <a:pt x="1817" y="730"/>
                    <a:pt x="1835" y="365"/>
                    <a:pt x="1826" y="0"/>
                  </a:cubicBez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86;p49">
              <a:extLst>
                <a:ext uri="{FF2B5EF4-FFF2-40B4-BE49-F238E27FC236}">
                  <a16:creationId xmlns:a16="http://schemas.microsoft.com/office/drawing/2014/main" id="{5C6ED224-94DA-D046-5F17-0D1936B47688}"/>
                </a:ext>
              </a:extLst>
            </p:cNvPr>
            <p:cNvSpPr/>
            <p:nvPr/>
          </p:nvSpPr>
          <p:spPr>
            <a:xfrm>
              <a:off x="1174003" y="4401912"/>
              <a:ext cx="314704" cy="637878"/>
            </a:xfrm>
            <a:custGeom>
              <a:avLst/>
              <a:gdLst/>
              <a:ahLst/>
              <a:cxnLst/>
              <a:rect l="l" t="t" r="r" b="b"/>
              <a:pathLst>
                <a:path w="2081" h="4218" fill="none" extrusionOk="0">
                  <a:moveTo>
                    <a:pt x="1652" y="183"/>
                  </a:moveTo>
                  <a:cubicBezTo>
                    <a:pt x="1971" y="1360"/>
                    <a:pt x="2081" y="2593"/>
                    <a:pt x="1971" y="3797"/>
                  </a:cubicBezTo>
                  <a:cubicBezTo>
                    <a:pt x="1962" y="3861"/>
                    <a:pt x="1926" y="3925"/>
                    <a:pt x="1862" y="3943"/>
                  </a:cubicBezTo>
                  <a:cubicBezTo>
                    <a:pt x="1433" y="4135"/>
                    <a:pt x="949" y="4217"/>
                    <a:pt x="484" y="4153"/>
                  </a:cubicBezTo>
                  <a:cubicBezTo>
                    <a:pt x="411" y="4144"/>
                    <a:pt x="356" y="4080"/>
                    <a:pt x="338" y="4007"/>
                  </a:cubicBezTo>
                  <a:cubicBezTo>
                    <a:pt x="64" y="2766"/>
                    <a:pt x="0" y="1516"/>
                    <a:pt x="119" y="292"/>
                  </a:cubicBezTo>
                  <a:cubicBezTo>
                    <a:pt x="119" y="219"/>
                    <a:pt x="173" y="156"/>
                    <a:pt x="246" y="137"/>
                  </a:cubicBezTo>
                  <a:cubicBezTo>
                    <a:pt x="648" y="37"/>
                    <a:pt x="1059" y="0"/>
                    <a:pt x="1497" y="55"/>
                  </a:cubicBezTo>
                  <a:cubicBezTo>
                    <a:pt x="1570" y="64"/>
                    <a:pt x="1625" y="119"/>
                    <a:pt x="1652" y="183"/>
                  </a:cubicBezTo>
                  <a:close/>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87;p49">
              <a:extLst>
                <a:ext uri="{FF2B5EF4-FFF2-40B4-BE49-F238E27FC236}">
                  <a16:creationId xmlns:a16="http://schemas.microsoft.com/office/drawing/2014/main" id="{D7DB4ADD-959F-B7DE-62FC-346E8DCA5A79}"/>
                </a:ext>
              </a:extLst>
            </p:cNvPr>
            <p:cNvSpPr/>
            <p:nvPr/>
          </p:nvSpPr>
          <p:spPr>
            <a:xfrm>
              <a:off x="1605906" y="2565265"/>
              <a:ext cx="886344" cy="1263506"/>
            </a:xfrm>
            <a:custGeom>
              <a:avLst/>
              <a:gdLst/>
              <a:ahLst/>
              <a:cxnLst/>
              <a:rect l="l" t="t" r="r" b="b"/>
              <a:pathLst>
                <a:path w="5861" h="8355" extrusionOk="0">
                  <a:moveTo>
                    <a:pt x="494" y="0"/>
                  </a:moveTo>
                  <a:cubicBezTo>
                    <a:pt x="450" y="0"/>
                    <a:pt x="408" y="17"/>
                    <a:pt x="384" y="52"/>
                  </a:cubicBezTo>
                  <a:cubicBezTo>
                    <a:pt x="329" y="125"/>
                    <a:pt x="375" y="234"/>
                    <a:pt x="421" y="317"/>
                  </a:cubicBezTo>
                  <a:cubicBezTo>
                    <a:pt x="640" y="700"/>
                    <a:pt x="877" y="1083"/>
                    <a:pt x="1123" y="1458"/>
                  </a:cubicBezTo>
                  <a:cubicBezTo>
                    <a:pt x="923" y="1494"/>
                    <a:pt x="767" y="1540"/>
                    <a:pt x="621" y="1622"/>
                  </a:cubicBezTo>
                  <a:cubicBezTo>
                    <a:pt x="548" y="1430"/>
                    <a:pt x="430" y="1229"/>
                    <a:pt x="266" y="1056"/>
                  </a:cubicBezTo>
                  <a:cubicBezTo>
                    <a:pt x="238" y="1019"/>
                    <a:pt x="211" y="992"/>
                    <a:pt x="165" y="974"/>
                  </a:cubicBezTo>
                  <a:cubicBezTo>
                    <a:pt x="149" y="966"/>
                    <a:pt x="130" y="961"/>
                    <a:pt x="112" y="961"/>
                  </a:cubicBezTo>
                  <a:cubicBezTo>
                    <a:pt x="89" y="961"/>
                    <a:pt x="67" y="968"/>
                    <a:pt x="46" y="983"/>
                  </a:cubicBezTo>
                  <a:cubicBezTo>
                    <a:pt x="1" y="1010"/>
                    <a:pt x="1" y="1074"/>
                    <a:pt x="1" y="1129"/>
                  </a:cubicBezTo>
                  <a:cubicBezTo>
                    <a:pt x="28" y="1439"/>
                    <a:pt x="220" y="1704"/>
                    <a:pt x="402" y="1941"/>
                  </a:cubicBezTo>
                  <a:cubicBezTo>
                    <a:pt x="576" y="2671"/>
                    <a:pt x="1060" y="3256"/>
                    <a:pt x="1680" y="3566"/>
                  </a:cubicBezTo>
                  <a:cubicBezTo>
                    <a:pt x="1863" y="5090"/>
                    <a:pt x="2036" y="6587"/>
                    <a:pt x="2210" y="8084"/>
                  </a:cubicBezTo>
                  <a:cubicBezTo>
                    <a:pt x="2210" y="8084"/>
                    <a:pt x="2856" y="8354"/>
                    <a:pt x="3714" y="8354"/>
                  </a:cubicBezTo>
                  <a:cubicBezTo>
                    <a:pt x="3959" y="8354"/>
                    <a:pt x="4222" y="8332"/>
                    <a:pt x="4491" y="8276"/>
                  </a:cubicBezTo>
                  <a:cubicBezTo>
                    <a:pt x="5705" y="8011"/>
                    <a:pt x="5860" y="7573"/>
                    <a:pt x="5860" y="7573"/>
                  </a:cubicBezTo>
                  <a:cubicBezTo>
                    <a:pt x="5212" y="5775"/>
                    <a:pt x="4327" y="4050"/>
                    <a:pt x="2858" y="2717"/>
                  </a:cubicBezTo>
                  <a:cubicBezTo>
                    <a:pt x="2237" y="1795"/>
                    <a:pt x="1525" y="919"/>
                    <a:pt x="731" y="134"/>
                  </a:cubicBezTo>
                  <a:cubicBezTo>
                    <a:pt x="685" y="88"/>
                    <a:pt x="631" y="34"/>
                    <a:pt x="567" y="15"/>
                  </a:cubicBezTo>
                  <a:cubicBezTo>
                    <a:pt x="544" y="6"/>
                    <a:pt x="518" y="0"/>
                    <a:pt x="494" y="0"/>
                  </a:cubicBezTo>
                  <a:close/>
                </a:path>
              </a:pathLst>
            </a:custGeom>
            <a:solidFill>
              <a:srgbClr val="E861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88;p49">
              <a:extLst>
                <a:ext uri="{FF2B5EF4-FFF2-40B4-BE49-F238E27FC236}">
                  <a16:creationId xmlns:a16="http://schemas.microsoft.com/office/drawing/2014/main" id="{40470BAE-76A1-29D6-FCE6-4CF0D2F8B48C}"/>
                </a:ext>
              </a:extLst>
            </p:cNvPr>
            <p:cNvSpPr/>
            <p:nvPr/>
          </p:nvSpPr>
          <p:spPr>
            <a:xfrm>
              <a:off x="1605906" y="2563450"/>
              <a:ext cx="432208" cy="1224338"/>
            </a:xfrm>
            <a:custGeom>
              <a:avLst/>
              <a:gdLst/>
              <a:ahLst/>
              <a:cxnLst/>
              <a:rect l="l" t="t" r="r" b="b"/>
              <a:pathLst>
                <a:path w="2858" h="8096" fill="none" extrusionOk="0">
                  <a:moveTo>
                    <a:pt x="2858" y="2729"/>
                  </a:moveTo>
                  <a:cubicBezTo>
                    <a:pt x="2237" y="1807"/>
                    <a:pt x="1525" y="931"/>
                    <a:pt x="731" y="146"/>
                  </a:cubicBezTo>
                  <a:cubicBezTo>
                    <a:pt x="685" y="100"/>
                    <a:pt x="631" y="46"/>
                    <a:pt x="567" y="27"/>
                  </a:cubicBezTo>
                  <a:cubicBezTo>
                    <a:pt x="503" y="0"/>
                    <a:pt x="421" y="9"/>
                    <a:pt x="384" y="64"/>
                  </a:cubicBezTo>
                  <a:cubicBezTo>
                    <a:pt x="329" y="137"/>
                    <a:pt x="375" y="246"/>
                    <a:pt x="421" y="329"/>
                  </a:cubicBezTo>
                  <a:cubicBezTo>
                    <a:pt x="640" y="712"/>
                    <a:pt x="877" y="1095"/>
                    <a:pt x="1123" y="1470"/>
                  </a:cubicBezTo>
                  <a:cubicBezTo>
                    <a:pt x="923" y="1506"/>
                    <a:pt x="767" y="1552"/>
                    <a:pt x="621" y="1634"/>
                  </a:cubicBezTo>
                  <a:cubicBezTo>
                    <a:pt x="548" y="1442"/>
                    <a:pt x="430" y="1241"/>
                    <a:pt x="266" y="1068"/>
                  </a:cubicBezTo>
                  <a:cubicBezTo>
                    <a:pt x="238" y="1031"/>
                    <a:pt x="211" y="1004"/>
                    <a:pt x="165" y="986"/>
                  </a:cubicBezTo>
                  <a:cubicBezTo>
                    <a:pt x="129" y="968"/>
                    <a:pt x="83" y="968"/>
                    <a:pt x="46" y="995"/>
                  </a:cubicBezTo>
                  <a:cubicBezTo>
                    <a:pt x="1" y="1022"/>
                    <a:pt x="1" y="1086"/>
                    <a:pt x="1" y="1141"/>
                  </a:cubicBezTo>
                  <a:cubicBezTo>
                    <a:pt x="28" y="1451"/>
                    <a:pt x="220" y="1716"/>
                    <a:pt x="402" y="1953"/>
                  </a:cubicBezTo>
                  <a:cubicBezTo>
                    <a:pt x="576" y="2683"/>
                    <a:pt x="1060" y="3268"/>
                    <a:pt x="1680" y="3578"/>
                  </a:cubicBezTo>
                  <a:cubicBezTo>
                    <a:pt x="1863" y="5102"/>
                    <a:pt x="2036" y="6599"/>
                    <a:pt x="2210" y="8096"/>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89;p49">
              <a:extLst>
                <a:ext uri="{FF2B5EF4-FFF2-40B4-BE49-F238E27FC236}">
                  <a16:creationId xmlns:a16="http://schemas.microsoft.com/office/drawing/2014/main" id="{DAAB502C-B716-D49D-A65D-73AE401EF678}"/>
                </a:ext>
              </a:extLst>
            </p:cNvPr>
            <p:cNvSpPr/>
            <p:nvPr/>
          </p:nvSpPr>
          <p:spPr>
            <a:xfrm>
              <a:off x="1525907" y="2756416"/>
              <a:ext cx="389411" cy="233646"/>
            </a:xfrm>
            <a:custGeom>
              <a:avLst/>
              <a:gdLst/>
              <a:ahLst/>
              <a:cxnLst/>
              <a:rect l="l" t="t" r="r" b="b"/>
              <a:pathLst>
                <a:path w="2575" h="1545" extrusionOk="0">
                  <a:moveTo>
                    <a:pt x="1269" y="1"/>
                  </a:moveTo>
                  <a:cubicBezTo>
                    <a:pt x="810" y="1"/>
                    <a:pt x="318" y="222"/>
                    <a:pt x="92" y="559"/>
                  </a:cubicBezTo>
                  <a:cubicBezTo>
                    <a:pt x="46" y="623"/>
                    <a:pt x="10" y="696"/>
                    <a:pt x="0" y="769"/>
                  </a:cubicBezTo>
                  <a:cubicBezTo>
                    <a:pt x="0" y="851"/>
                    <a:pt x="55" y="933"/>
                    <a:pt x="128" y="951"/>
                  </a:cubicBezTo>
                  <a:cubicBezTo>
                    <a:pt x="138" y="953"/>
                    <a:pt x="147" y="954"/>
                    <a:pt x="157" y="954"/>
                  </a:cubicBezTo>
                  <a:cubicBezTo>
                    <a:pt x="235" y="954"/>
                    <a:pt x="300" y="890"/>
                    <a:pt x="366" y="832"/>
                  </a:cubicBezTo>
                  <a:cubicBezTo>
                    <a:pt x="429" y="778"/>
                    <a:pt x="512" y="723"/>
                    <a:pt x="585" y="677"/>
                  </a:cubicBezTo>
                  <a:lnTo>
                    <a:pt x="585" y="677"/>
                  </a:lnTo>
                  <a:cubicBezTo>
                    <a:pt x="484" y="796"/>
                    <a:pt x="411" y="933"/>
                    <a:pt x="384" y="1079"/>
                  </a:cubicBezTo>
                  <a:cubicBezTo>
                    <a:pt x="375" y="1143"/>
                    <a:pt x="366" y="1198"/>
                    <a:pt x="384" y="1252"/>
                  </a:cubicBezTo>
                  <a:cubicBezTo>
                    <a:pt x="411" y="1307"/>
                    <a:pt x="448" y="1353"/>
                    <a:pt x="512" y="1362"/>
                  </a:cubicBezTo>
                  <a:cubicBezTo>
                    <a:pt x="522" y="1365"/>
                    <a:pt x="532" y="1367"/>
                    <a:pt x="542" y="1367"/>
                  </a:cubicBezTo>
                  <a:cubicBezTo>
                    <a:pt x="586" y="1367"/>
                    <a:pt x="629" y="1337"/>
                    <a:pt x="667" y="1307"/>
                  </a:cubicBezTo>
                  <a:cubicBezTo>
                    <a:pt x="703" y="1261"/>
                    <a:pt x="731" y="1207"/>
                    <a:pt x="767" y="1161"/>
                  </a:cubicBezTo>
                  <a:cubicBezTo>
                    <a:pt x="849" y="1024"/>
                    <a:pt x="959" y="915"/>
                    <a:pt x="1087" y="823"/>
                  </a:cubicBezTo>
                  <a:lnTo>
                    <a:pt x="1087" y="823"/>
                  </a:lnTo>
                  <a:cubicBezTo>
                    <a:pt x="1023" y="915"/>
                    <a:pt x="977" y="1015"/>
                    <a:pt x="941" y="1124"/>
                  </a:cubicBezTo>
                  <a:cubicBezTo>
                    <a:pt x="922" y="1207"/>
                    <a:pt x="922" y="1307"/>
                    <a:pt x="995" y="1353"/>
                  </a:cubicBezTo>
                  <a:cubicBezTo>
                    <a:pt x="1011" y="1362"/>
                    <a:pt x="1029" y="1366"/>
                    <a:pt x="1047" y="1366"/>
                  </a:cubicBezTo>
                  <a:cubicBezTo>
                    <a:pt x="1103" y="1366"/>
                    <a:pt x="1164" y="1330"/>
                    <a:pt x="1205" y="1289"/>
                  </a:cubicBezTo>
                  <a:cubicBezTo>
                    <a:pt x="1306" y="1216"/>
                    <a:pt x="1388" y="1124"/>
                    <a:pt x="1479" y="1051"/>
                  </a:cubicBezTo>
                  <a:cubicBezTo>
                    <a:pt x="1563" y="990"/>
                    <a:pt x="1654" y="935"/>
                    <a:pt x="1767" y="935"/>
                  </a:cubicBezTo>
                  <a:cubicBezTo>
                    <a:pt x="1789" y="935"/>
                    <a:pt x="1811" y="938"/>
                    <a:pt x="1835" y="942"/>
                  </a:cubicBezTo>
                  <a:cubicBezTo>
                    <a:pt x="1872" y="1106"/>
                    <a:pt x="1963" y="1261"/>
                    <a:pt x="2100" y="1371"/>
                  </a:cubicBezTo>
                  <a:cubicBezTo>
                    <a:pt x="2227" y="1480"/>
                    <a:pt x="2401" y="1544"/>
                    <a:pt x="2574" y="1544"/>
                  </a:cubicBezTo>
                  <a:lnTo>
                    <a:pt x="1798" y="121"/>
                  </a:lnTo>
                  <a:cubicBezTo>
                    <a:pt x="1642" y="38"/>
                    <a:pt x="1458" y="1"/>
                    <a:pt x="1269" y="1"/>
                  </a:cubicBezTo>
                  <a:close/>
                </a:path>
              </a:pathLst>
            </a:custGeom>
            <a:solidFill>
              <a:srgbClr val="E861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90;p49">
              <a:extLst>
                <a:ext uri="{FF2B5EF4-FFF2-40B4-BE49-F238E27FC236}">
                  <a16:creationId xmlns:a16="http://schemas.microsoft.com/office/drawing/2014/main" id="{07BD0DEF-013C-5FC9-BAC1-98379D6BF655}"/>
                </a:ext>
              </a:extLst>
            </p:cNvPr>
            <p:cNvSpPr/>
            <p:nvPr/>
          </p:nvSpPr>
          <p:spPr>
            <a:xfrm>
              <a:off x="1690139" y="2828399"/>
              <a:ext cx="67750" cy="52627"/>
            </a:xfrm>
            <a:custGeom>
              <a:avLst/>
              <a:gdLst/>
              <a:ahLst/>
              <a:cxnLst/>
              <a:rect l="l" t="t" r="r" b="b"/>
              <a:pathLst>
                <a:path w="448" h="348" fill="none" extrusionOk="0">
                  <a:moveTo>
                    <a:pt x="448" y="0"/>
                  </a:moveTo>
                  <a:cubicBezTo>
                    <a:pt x="265" y="64"/>
                    <a:pt x="110" y="192"/>
                    <a:pt x="1" y="347"/>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91;p49">
              <a:extLst>
                <a:ext uri="{FF2B5EF4-FFF2-40B4-BE49-F238E27FC236}">
                  <a16:creationId xmlns:a16="http://schemas.microsoft.com/office/drawing/2014/main" id="{D605686B-BF92-216F-6543-D7B38CC26417}"/>
                </a:ext>
              </a:extLst>
            </p:cNvPr>
            <p:cNvSpPr/>
            <p:nvPr/>
          </p:nvSpPr>
          <p:spPr>
            <a:xfrm>
              <a:off x="1525907" y="2731766"/>
              <a:ext cx="389411" cy="258297"/>
            </a:xfrm>
            <a:custGeom>
              <a:avLst/>
              <a:gdLst/>
              <a:ahLst/>
              <a:cxnLst/>
              <a:rect l="l" t="t" r="r" b="b"/>
              <a:pathLst>
                <a:path w="2575" h="1708" fill="none" extrusionOk="0">
                  <a:moveTo>
                    <a:pt x="2574" y="1707"/>
                  </a:moveTo>
                  <a:cubicBezTo>
                    <a:pt x="2401" y="1707"/>
                    <a:pt x="2227" y="1643"/>
                    <a:pt x="2100" y="1534"/>
                  </a:cubicBezTo>
                  <a:cubicBezTo>
                    <a:pt x="1963" y="1424"/>
                    <a:pt x="1872" y="1269"/>
                    <a:pt x="1835" y="1105"/>
                  </a:cubicBezTo>
                  <a:cubicBezTo>
                    <a:pt x="1689" y="1078"/>
                    <a:pt x="1579" y="1141"/>
                    <a:pt x="1479" y="1214"/>
                  </a:cubicBezTo>
                  <a:cubicBezTo>
                    <a:pt x="1388" y="1287"/>
                    <a:pt x="1306" y="1379"/>
                    <a:pt x="1205" y="1452"/>
                  </a:cubicBezTo>
                  <a:cubicBezTo>
                    <a:pt x="1150" y="1507"/>
                    <a:pt x="1059" y="1552"/>
                    <a:pt x="995" y="1516"/>
                  </a:cubicBezTo>
                  <a:cubicBezTo>
                    <a:pt x="922" y="1470"/>
                    <a:pt x="922" y="1370"/>
                    <a:pt x="941" y="1287"/>
                  </a:cubicBezTo>
                  <a:cubicBezTo>
                    <a:pt x="977" y="1178"/>
                    <a:pt x="1023" y="1078"/>
                    <a:pt x="1087" y="986"/>
                  </a:cubicBezTo>
                  <a:lnTo>
                    <a:pt x="1087" y="986"/>
                  </a:lnTo>
                  <a:cubicBezTo>
                    <a:pt x="959" y="1078"/>
                    <a:pt x="849" y="1187"/>
                    <a:pt x="767" y="1324"/>
                  </a:cubicBezTo>
                  <a:cubicBezTo>
                    <a:pt x="731" y="1370"/>
                    <a:pt x="703" y="1424"/>
                    <a:pt x="667" y="1470"/>
                  </a:cubicBezTo>
                  <a:cubicBezTo>
                    <a:pt x="621" y="1507"/>
                    <a:pt x="566" y="1543"/>
                    <a:pt x="512" y="1525"/>
                  </a:cubicBezTo>
                  <a:cubicBezTo>
                    <a:pt x="448" y="1516"/>
                    <a:pt x="411" y="1470"/>
                    <a:pt x="384" y="1415"/>
                  </a:cubicBezTo>
                  <a:cubicBezTo>
                    <a:pt x="366" y="1361"/>
                    <a:pt x="375" y="1306"/>
                    <a:pt x="384" y="1242"/>
                  </a:cubicBezTo>
                  <a:cubicBezTo>
                    <a:pt x="411" y="1096"/>
                    <a:pt x="484" y="959"/>
                    <a:pt x="585" y="840"/>
                  </a:cubicBezTo>
                  <a:cubicBezTo>
                    <a:pt x="512" y="886"/>
                    <a:pt x="429" y="941"/>
                    <a:pt x="366" y="995"/>
                  </a:cubicBezTo>
                  <a:cubicBezTo>
                    <a:pt x="293" y="1059"/>
                    <a:pt x="219" y="1132"/>
                    <a:pt x="128" y="1114"/>
                  </a:cubicBezTo>
                  <a:cubicBezTo>
                    <a:pt x="55" y="1096"/>
                    <a:pt x="0" y="1014"/>
                    <a:pt x="0" y="932"/>
                  </a:cubicBezTo>
                  <a:cubicBezTo>
                    <a:pt x="10" y="859"/>
                    <a:pt x="46" y="786"/>
                    <a:pt x="92" y="722"/>
                  </a:cubicBezTo>
                  <a:cubicBezTo>
                    <a:pt x="411" y="247"/>
                    <a:pt x="1260" y="1"/>
                    <a:pt x="1798" y="284"/>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92;p49">
              <a:extLst>
                <a:ext uri="{FF2B5EF4-FFF2-40B4-BE49-F238E27FC236}">
                  <a16:creationId xmlns:a16="http://schemas.microsoft.com/office/drawing/2014/main" id="{FFCF7FFC-2F54-DA99-81F9-FF462A88DD95}"/>
                </a:ext>
              </a:extLst>
            </p:cNvPr>
            <p:cNvSpPr/>
            <p:nvPr/>
          </p:nvSpPr>
          <p:spPr>
            <a:xfrm>
              <a:off x="1614223" y="2795281"/>
              <a:ext cx="120226" cy="63667"/>
            </a:xfrm>
            <a:custGeom>
              <a:avLst/>
              <a:gdLst/>
              <a:ahLst/>
              <a:cxnLst/>
              <a:rect l="l" t="t" r="r" b="b"/>
              <a:pathLst>
                <a:path w="795" h="421" fill="none" extrusionOk="0">
                  <a:moveTo>
                    <a:pt x="795" y="0"/>
                  </a:moveTo>
                  <a:cubicBezTo>
                    <a:pt x="612" y="37"/>
                    <a:pt x="430" y="101"/>
                    <a:pt x="265" y="201"/>
                  </a:cubicBezTo>
                  <a:cubicBezTo>
                    <a:pt x="174" y="256"/>
                    <a:pt x="83" y="338"/>
                    <a:pt x="1" y="420"/>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93;p49">
              <a:extLst>
                <a:ext uri="{FF2B5EF4-FFF2-40B4-BE49-F238E27FC236}">
                  <a16:creationId xmlns:a16="http://schemas.microsoft.com/office/drawing/2014/main" id="{52D19E63-F9B7-8963-C60D-56E5B5B824E4}"/>
                </a:ext>
              </a:extLst>
            </p:cNvPr>
            <p:cNvSpPr/>
            <p:nvPr/>
          </p:nvSpPr>
          <p:spPr>
            <a:xfrm>
              <a:off x="1939965" y="3710353"/>
              <a:ext cx="737234" cy="1089140"/>
            </a:xfrm>
            <a:custGeom>
              <a:avLst/>
              <a:gdLst/>
              <a:ahLst/>
              <a:cxnLst/>
              <a:rect l="l" t="t" r="r" b="b"/>
              <a:pathLst>
                <a:path w="4875" h="7202" extrusionOk="0">
                  <a:moveTo>
                    <a:pt x="3651" y="1"/>
                  </a:moveTo>
                  <a:lnTo>
                    <a:pt x="1" y="512"/>
                  </a:lnTo>
                  <a:cubicBezTo>
                    <a:pt x="147" y="1744"/>
                    <a:pt x="293" y="2976"/>
                    <a:pt x="439" y="4199"/>
                  </a:cubicBezTo>
                  <a:cubicBezTo>
                    <a:pt x="521" y="4920"/>
                    <a:pt x="612" y="5669"/>
                    <a:pt x="1014" y="6271"/>
                  </a:cubicBezTo>
                  <a:cubicBezTo>
                    <a:pt x="1324" y="6727"/>
                    <a:pt x="1799" y="7065"/>
                    <a:pt x="2337" y="7166"/>
                  </a:cubicBezTo>
                  <a:cubicBezTo>
                    <a:pt x="2454" y="7189"/>
                    <a:pt x="2574" y="7201"/>
                    <a:pt x="2693" y="7201"/>
                  </a:cubicBezTo>
                  <a:cubicBezTo>
                    <a:pt x="3121" y="7201"/>
                    <a:pt x="3547" y="7050"/>
                    <a:pt x="3861" y="6764"/>
                  </a:cubicBezTo>
                  <a:cubicBezTo>
                    <a:pt x="4190" y="6472"/>
                    <a:pt x="4391" y="6061"/>
                    <a:pt x="4509" y="5641"/>
                  </a:cubicBezTo>
                  <a:cubicBezTo>
                    <a:pt x="4874" y="4354"/>
                    <a:pt x="4555" y="2976"/>
                    <a:pt x="4190" y="1689"/>
                  </a:cubicBezTo>
                  <a:cubicBezTo>
                    <a:pt x="4026" y="1123"/>
                    <a:pt x="3843" y="557"/>
                    <a:pt x="3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94;p49">
              <a:extLst>
                <a:ext uri="{FF2B5EF4-FFF2-40B4-BE49-F238E27FC236}">
                  <a16:creationId xmlns:a16="http://schemas.microsoft.com/office/drawing/2014/main" id="{5C74B313-D006-3A62-32A8-7DA4AC78FAEC}"/>
                </a:ext>
              </a:extLst>
            </p:cNvPr>
            <p:cNvSpPr/>
            <p:nvPr/>
          </p:nvSpPr>
          <p:spPr>
            <a:xfrm>
              <a:off x="1997885" y="4281838"/>
              <a:ext cx="644834" cy="517652"/>
            </a:xfrm>
            <a:custGeom>
              <a:avLst/>
              <a:gdLst/>
              <a:ahLst/>
              <a:cxnLst/>
              <a:rect l="l" t="t" r="r" b="b"/>
              <a:pathLst>
                <a:path w="4264" h="3423" extrusionOk="0">
                  <a:moveTo>
                    <a:pt x="1" y="0"/>
                  </a:moveTo>
                  <a:lnTo>
                    <a:pt x="1" y="0"/>
                  </a:lnTo>
                  <a:cubicBezTo>
                    <a:pt x="19" y="137"/>
                    <a:pt x="37" y="283"/>
                    <a:pt x="56" y="420"/>
                  </a:cubicBezTo>
                  <a:cubicBezTo>
                    <a:pt x="138" y="1141"/>
                    <a:pt x="229" y="1890"/>
                    <a:pt x="631" y="2492"/>
                  </a:cubicBezTo>
                  <a:cubicBezTo>
                    <a:pt x="941" y="2948"/>
                    <a:pt x="1416" y="3286"/>
                    <a:pt x="1954" y="3387"/>
                  </a:cubicBezTo>
                  <a:cubicBezTo>
                    <a:pt x="2071" y="3410"/>
                    <a:pt x="2191" y="3422"/>
                    <a:pt x="2310" y="3422"/>
                  </a:cubicBezTo>
                  <a:cubicBezTo>
                    <a:pt x="2738" y="3422"/>
                    <a:pt x="3164" y="3271"/>
                    <a:pt x="3478" y="2985"/>
                  </a:cubicBezTo>
                  <a:cubicBezTo>
                    <a:pt x="3807" y="2693"/>
                    <a:pt x="4008" y="2282"/>
                    <a:pt x="4126" y="1862"/>
                  </a:cubicBezTo>
                  <a:cubicBezTo>
                    <a:pt x="4190" y="1625"/>
                    <a:pt x="4236" y="1388"/>
                    <a:pt x="4263" y="1150"/>
                  </a:cubicBezTo>
                  <a:lnTo>
                    <a:pt x="4263" y="1150"/>
                  </a:lnTo>
                  <a:cubicBezTo>
                    <a:pt x="3861" y="1538"/>
                    <a:pt x="3319" y="1868"/>
                    <a:pt x="2628" y="1868"/>
                  </a:cubicBezTo>
                  <a:cubicBezTo>
                    <a:pt x="2488" y="1868"/>
                    <a:pt x="2343" y="1855"/>
                    <a:pt x="2191" y="1826"/>
                  </a:cubicBezTo>
                  <a:cubicBezTo>
                    <a:pt x="1041" y="1607"/>
                    <a:pt x="366" y="721"/>
                    <a:pt x="1" y="0"/>
                  </a:cubicBez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95;p49">
              <a:extLst>
                <a:ext uri="{FF2B5EF4-FFF2-40B4-BE49-F238E27FC236}">
                  <a16:creationId xmlns:a16="http://schemas.microsoft.com/office/drawing/2014/main" id="{A3E8CEDE-B912-8D09-323A-878C9CD2F9D2}"/>
                </a:ext>
              </a:extLst>
            </p:cNvPr>
            <p:cNvSpPr/>
            <p:nvPr/>
          </p:nvSpPr>
          <p:spPr>
            <a:xfrm>
              <a:off x="1939965" y="3787629"/>
              <a:ext cx="682036" cy="1023054"/>
            </a:xfrm>
            <a:custGeom>
              <a:avLst/>
              <a:gdLst/>
              <a:ahLst/>
              <a:cxnLst/>
              <a:rect l="l" t="t" r="r" b="b"/>
              <a:pathLst>
                <a:path w="4510" h="6765" fill="none" extrusionOk="0">
                  <a:moveTo>
                    <a:pt x="4509" y="5130"/>
                  </a:moveTo>
                  <a:cubicBezTo>
                    <a:pt x="4391" y="5550"/>
                    <a:pt x="4190" y="5961"/>
                    <a:pt x="3861" y="6253"/>
                  </a:cubicBezTo>
                  <a:cubicBezTo>
                    <a:pt x="3460" y="6618"/>
                    <a:pt x="2876" y="6764"/>
                    <a:pt x="2337" y="6655"/>
                  </a:cubicBezTo>
                  <a:cubicBezTo>
                    <a:pt x="1799" y="6554"/>
                    <a:pt x="1324" y="6216"/>
                    <a:pt x="1014" y="5760"/>
                  </a:cubicBezTo>
                  <a:cubicBezTo>
                    <a:pt x="612" y="5158"/>
                    <a:pt x="521" y="4409"/>
                    <a:pt x="439" y="3688"/>
                  </a:cubicBezTo>
                  <a:cubicBezTo>
                    <a:pt x="293" y="2465"/>
                    <a:pt x="147" y="1233"/>
                    <a:pt x="1" y="1"/>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96;p49">
              <a:extLst>
                <a:ext uri="{FF2B5EF4-FFF2-40B4-BE49-F238E27FC236}">
                  <a16:creationId xmlns:a16="http://schemas.microsoft.com/office/drawing/2014/main" id="{9F8A2064-C61A-8567-BD1A-A05845A11519}"/>
                </a:ext>
              </a:extLst>
            </p:cNvPr>
            <p:cNvSpPr/>
            <p:nvPr/>
          </p:nvSpPr>
          <p:spPr>
            <a:xfrm>
              <a:off x="1910930" y="3610846"/>
              <a:ext cx="650278" cy="354477"/>
            </a:xfrm>
            <a:custGeom>
              <a:avLst/>
              <a:gdLst/>
              <a:ahLst/>
              <a:cxnLst/>
              <a:rect l="l" t="t" r="r" b="b"/>
              <a:pathLst>
                <a:path w="4300" h="2344" extrusionOk="0">
                  <a:moveTo>
                    <a:pt x="3541" y="1"/>
                  </a:moveTo>
                  <a:cubicBezTo>
                    <a:pt x="3532" y="1"/>
                    <a:pt x="3524" y="1"/>
                    <a:pt x="3515" y="2"/>
                  </a:cubicBezTo>
                  <a:cubicBezTo>
                    <a:pt x="2310" y="47"/>
                    <a:pt x="1242" y="239"/>
                    <a:pt x="238" y="595"/>
                  </a:cubicBezTo>
                  <a:cubicBezTo>
                    <a:pt x="92" y="650"/>
                    <a:pt x="1" y="786"/>
                    <a:pt x="10" y="951"/>
                  </a:cubicBezTo>
                  <a:cubicBezTo>
                    <a:pt x="19" y="1270"/>
                    <a:pt x="47" y="1599"/>
                    <a:pt x="83" y="1937"/>
                  </a:cubicBezTo>
                  <a:cubicBezTo>
                    <a:pt x="101" y="2101"/>
                    <a:pt x="220" y="2229"/>
                    <a:pt x="384" y="2256"/>
                  </a:cubicBezTo>
                  <a:cubicBezTo>
                    <a:pt x="760" y="2314"/>
                    <a:pt x="1141" y="2343"/>
                    <a:pt x="1520" y="2343"/>
                  </a:cubicBezTo>
                  <a:cubicBezTo>
                    <a:pt x="2383" y="2343"/>
                    <a:pt x="3240" y="2194"/>
                    <a:pt x="4026" y="1909"/>
                  </a:cubicBezTo>
                  <a:cubicBezTo>
                    <a:pt x="4154" y="1863"/>
                    <a:pt x="4245" y="1745"/>
                    <a:pt x="4254" y="1608"/>
                  </a:cubicBezTo>
                  <a:cubicBezTo>
                    <a:pt x="4300" y="1088"/>
                    <a:pt x="4136" y="549"/>
                    <a:pt x="3807" y="129"/>
                  </a:cubicBezTo>
                  <a:cubicBezTo>
                    <a:pt x="3748" y="53"/>
                    <a:pt x="3649" y="1"/>
                    <a:pt x="35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97;p49">
              <a:extLst>
                <a:ext uri="{FF2B5EF4-FFF2-40B4-BE49-F238E27FC236}">
                  <a16:creationId xmlns:a16="http://schemas.microsoft.com/office/drawing/2014/main" id="{746E6971-6043-8A7F-BBB8-51CABCC28B57}"/>
                </a:ext>
              </a:extLst>
            </p:cNvPr>
            <p:cNvSpPr/>
            <p:nvPr/>
          </p:nvSpPr>
          <p:spPr>
            <a:xfrm>
              <a:off x="1910930" y="3609636"/>
              <a:ext cx="650278" cy="371415"/>
            </a:xfrm>
            <a:custGeom>
              <a:avLst/>
              <a:gdLst/>
              <a:ahLst/>
              <a:cxnLst/>
              <a:rect l="l" t="t" r="r" b="b"/>
              <a:pathLst>
                <a:path w="4300" h="2456" fill="none" extrusionOk="0">
                  <a:moveTo>
                    <a:pt x="3807" y="137"/>
                  </a:moveTo>
                  <a:cubicBezTo>
                    <a:pt x="4136" y="557"/>
                    <a:pt x="4300" y="1096"/>
                    <a:pt x="4254" y="1616"/>
                  </a:cubicBezTo>
                  <a:cubicBezTo>
                    <a:pt x="4245" y="1753"/>
                    <a:pt x="4154" y="1871"/>
                    <a:pt x="4026" y="1917"/>
                  </a:cubicBezTo>
                  <a:cubicBezTo>
                    <a:pt x="2894" y="2328"/>
                    <a:pt x="1616" y="2456"/>
                    <a:pt x="384" y="2264"/>
                  </a:cubicBezTo>
                  <a:cubicBezTo>
                    <a:pt x="220" y="2237"/>
                    <a:pt x="101" y="2109"/>
                    <a:pt x="83" y="1945"/>
                  </a:cubicBezTo>
                  <a:cubicBezTo>
                    <a:pt x="47" y="1607"/>
                    <a:pt x="19" y="1278"/>
                    <a:pt x="10" y="959"/>
                  </a:cubicBezTo>
                  <a:cubicBezTo>
                    <a:pt x="1" y="794"/>
                    <a:pt x="92" y="658"/>
                    <a:pt x="238" y="603"/>
                  </a:cubicBezTo>
                  <a:cubicBezTo>
                    <a:pt x="1242" y="247"/>
                    <a:pt x="2310" y="55"/>
                    <a:pt x="3515" y="10"/>
                  </a:cubicBezTo>
                  <a:cubicBezTo>
                    <a:pt x="3634" y="0"/>
                    <a:pt x="3743" y="55"/>
                    <a:pt x="3807" y="137"/>
                  </a:cubicBezTo>
                  <a:close/>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1" name="Table 2">
            <a:extLst>
              <a:ext uri="{FF2B5EF4-FFF2-40B4-BE49-F238E27FC236}">
                <a16:creationId xmlns:a16="http://schemas.microsoft.com/office/drawing/2014/main" id="{9403563E-DA0A-AEF6-05A1-D00EF0BB93B0}"/>
              </a:ext>
            </a:extLst>
          </p:cNvPr>
          <p:cNvGraphicFramePr>
            <a:graphicFrameLocks noGrp="1"/>
          </p:cNvGraphicFramePr>
          <p:nvPr>
            <p:extLst>
              <p:ext uri="{D42A27DB-BD31-4B8C-83A1-F6EECF244321}">
                <p14:modId xmlns:p14="http://schemas.microsoft.com/office/powerpoint/2010/main" val="4291903805"/>
              </p:ext>
            </p:extLst>
          </p:nvPr>
        </p:nvGraphicFramePr>
        <p:xfrm>
          <a:off x="1548817" y="168538"/>
          <a:ext cx="6096000" cy="701040"/>
        </p:xfrm>
        <a:graphic>
          <a:graphicData uri="http://schemas.openxmlformats.org/drawingml/2006/table">
            <a:tbl>
              <a:tblPr firstRow="1" bandRow="1">
                <a:tableStyleId>{7F3E3FD0-3CD5-45DB-B452-72B4C6E09809}</a:tableStyleId>
              </a:tblPr>
              <a:tblGrid>
                <a:gridCol w="6096000">
                  <a:extLst>
                    <a:ext uri="{9D8B030D-6E8A-4147-A177-3AD203B41FA5}">
                      <a16:colId xmlns:a16="http://schemas.microsoft.com/office/drawing/2014/main" val="20487671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4000" b="1" dirty="0">
                          <a:solidFill>
                            <a:srgbClr val="96507E"/>
                          </a:solidFill>
                          <a:latin typeface="Baskerville Old Face" panose="02020602080505020303" pitchFamily="18" charset="0"/>
                        </a:rPr>
                        <a:t>Limitations of the website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11932582"/>
                  </a:ext>
                </a:extLst>
              </a:tr>
            </a:tbl>
          </a:graphicData>
        </a:graphic>
      </p:graphicFrame>
      <p:graphicFrame>
        <p:nvGraphicFramePr>
          <p:cNvPr id="62" name="Table 62">
            <a:extLst>
              <a:ext uri="{FF2B5EF4-FFF2-40B4-BE49-F238E27FC236}">
                <a16:creationId xmlns:a16="http://schemas.microsoft.com/office/drawing/2014/main" id="{221B1A6A-B920-2D0D-3660-D881EC97F108}"/>
              </a:ext>
            </a:extLst>
          </p:cNvPr>
          <p:cNvGraphicFramePr>
            <a:graphicFrameLocks noGrp="1"/>
          </p:cNvGraphicFramePr>
          <p:nvPr>
            <p:extLst>
              <p:ext uri="{D42A27DB-BD31-4B8C-83A1-F6EECF244321}">
                <p14:modId xmlns:p14="http://schemas.microsoft.com/office/powerpoint/2010/main" val="4243468991"/>
              </p:ext>
            </p:extLst>
          </p:nvPr>
        </p:nvGraphicFramePr>
        <p:xfrm>
          <a:off x="3919242" y="1851451"/>
          <a:ext cx="4064086" cy="1802370"/>
        </p:xfrm>
        <a:graphic>
          <a:graphicData uri="http://schemas.openxmlformats.org/drawingml/2006/table">
            <a:tbl>
              <a:tblPr firstRow="1" bandRow="1">
                <a:tableStyleId>{7F3E3FD0-3CD5-45DB-B452-72B4C6E09809}</a:tableStyleId>
              </a:tblPr>
              <a:tblGrid>
                <a:gridCol w="4064086">
                  <a:extLst>
                    <a:ext uri="{9D8B030D-6E8A-4147-A177-3AD203B41FA5}">
                      <a16:colId xmlns:a16="http://schemas.microsoft.com/office/drawing/2014/main" val="3575379267"/>
                    </a:ext>
                  </a:extLst>
                </a:gridCol>
              </a:tblGrid>
              <a:tr h="600790">
                <a:tc>
                  <a:txBody>
                    <a:bodyPr/>
                    <a:lstStyle/>
                    <a:p>
                      <a:pPr algn="ctr"/>
                      <a:r>
                        <a:rPr lang="en-US" sz="1600" dirty="0">
                          <a:latin typeface="Arial Rounded MT Bold" panose="020F0704030504030204" pitchFamily="34" charset="0"/>
                        </a:rPr>
                        <a:t>Communication gap between the </a:t>
                      </a:r>
                    </a:p>
                    <a:p>
                      <a:pPr algn="ctr"/>
                      <a:r>
                        <a:rPr lang="en-US" sz="1600" dirty="0">
                          <a:latin typeface="Arial Rounded MT Bold" panose="020F0704030504030204" pitchFamily="34" charset="0"/>
                        </a:rPr>
                        <a:t>tutors and students</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8360153"/>
                  </a:ext>
                </a:extLst>
              </a:tr>
              <a:tr h="600790">
                <a:tc>
                  <a:txBody>
                    <a:bodyPr/>
                    <a:lstStyle/>
                    <a:p>
                      <a:pPr algn="ctr"/>
                      <a:r>
                        <a:rPr lang="en-US" sz="1600" b="0" i="0" u="none" strike="noStrike" cap="none" dirty="0">
                          <a:solidFill>
                            <a:srgbClr val="000000"/>
                          </a:solidFill>
                          <a:effectLst/>
                          <a:latin typeface="Arial Rounded MT Bold" panose="020F0704030504030204" pitchFamily="34" charset="0"/>
                          <a:ea typeface="Arial"/>
                          <a:cs typeface="Arial"/>
                          <a:sym typeface="Arial"/>
                        </a:rPr>
                        <a:t>Prolonging loading time.</a:t>
                      </a:r>
                      <a:endParaRPr lang="en-US" sz="1600" dirty="0">
                        <a:latin typeface="Arial Rounded MT Bold" panose="020F0704030504030204" pitchFamily="34"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8998497"/>
                  </a:ext>
                </a:extLst>
              </a:tr>
              <a:tr h="600790">
                <a:tc>
                  <a:txBody>
                    <a:bodyPr/>
                    <a:lstStyle/>
                    <a:p>
                      <a:pPr algn="ctr"/>
                      <a:r>
                        <a:rPr lang="en-US" sz="1600" dirty="0">
                          <a:latin typeface="Arial Rounded MT Bold" panose="020F0704030504030204" pitchFamily="34" charset="0"/>
                        </a:rPr>
                        <a:t>Limited e-commerce functionality</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51051530"/>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grpSp>
        <p:nvGrpSpPr>
          <p:cNvPr id="1330" name="Google Shape;1330;p53"/>
          <p:cNvGrpSpPr/>
          <p:nvPr/>
        </p:nvGrpSpPr>
        <p:grpSpPr>
          <a:xfrm>
            <a:off x="4206711" y="3931975"/>
            <a:ext cx="496432" cy="679195"/>
            <a:chOff x="7883377" y="307027"/>
            <a:chExt cx="578997" cy="792157"/>
          </a:xfrm>
        </p:grpSpPr>
        <p:sp>
          <p:nvSpPr>
            <p:cNvPr id="1331" name="Google Shape;1331;p53"/>
            <p:cNvSpPr/>
            <p:nvPr/>
          </p:nvSpPr>
          <p:spPr>
            <a:xfrm flipH="1">
              <a:off x="8082273" y="307027"/>
              <a:ext cx="380100" cy="380100"/>
            </a:xfrm>
            <a:prstGeom prst="star4">
              <a:avLst>
                <a:gd name="adj" fmla="val 125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flipH="1">
              <a:off x="7883377" y="853784"/>
              <a:ext cx="245400" cy="245400"/>
            </a:xfrm>
            <a:prstGeom prst="star4">
              <a:avLst>
                <a:gd name="adj" fmla="val 1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3" name="Google Shape;1333;p53"/>
          <p:cNvSpPr/>
          <p:nvPr/>
        </p:nvSpPr>
        <p:spPr>
          <a:xfrm>
            <a:off x="6216536" y="3495169"/>
            <a:ext cx="330300" cy="330300"/>
          </a:xfrm>
          <a:prstGeom prst="star4">
            <a:avLst>
              <a:gd name="adj" fmla="val 125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53"/>
          <p:cNvGrpSpPr/>
          <p:nvPr/>
        </p:nvGrpSpPr>
        <p:grpSpPr>
          <a:xfrm flipH="1">
            <a:off x="6928702" y="2393751"/>
            <a:ext cx="2396834" cy="2982318"/>
            <a:chOff x="118150" y="2305036"/>
            <a:chExt cx="2626850" cy="2955847"/>
          </a:xfrm>
        </p:grpSpPr>
        <p:sp>
          <p:nvSpPr>
            <p:cNvPr id="1335" name="Google Shape;1335;p53"/>
            <p:cNvSpPr/>
            <p:nvPr/>
          </p:nvSpPr>
          <p:spPr>
            <a:xfrm>
              <a:off x="794782" y="2305036"/>
              <a:ext cx="1365190" cy="1044226"/>
            </a:xfrm>
            <a:custGeom>
              <a:avLst/>
              <a:gdLst/>
              <a:ahLst/>
              <a:cxnLst/>
              <a:rect l="l" t="t" r="r" b="b"/>
              <a:pathLst>
                <a:path w="11565" h="8846" extrusionOk="0">
                  <a:moveTo>
                    <a:pt x="6723" y="1"/>
                  </a:moveTo>
                  <a:cubicBezTo>
                    <a:pt x="6709" y="1"/>
                    <a:pt x="6695" y="1"/>
                    <a:pt x="6681" y="2"/>
                  </a:cubicBezTo>
                  <a:cubicBezTo>
                    <a:pt x="6061" y="11"/>
                    <a:pt x="5468" y="421"/>
                    <a:pt x="5230" y="996"/>
                  </a:cubicBezTo>
                  <a:cubicBezTo>
                    <a:pt x="4946" y="750"/>
                    <a:pt x="4602" y="642"/>
                    <a:pt x="4256" y="642"/>
                  </a:cubicBezTo>
                  <a:cubicBezTo>
                    <a:pt x="4025" y="642"/>
                    <a:pt x="3794" y="690"/>
                    <a:pt x="3578" y="777"/>
                  </a:cubicBezTo>
                  <a:cubicBezTo>
                    <a:pt x="3031" y="1006"/>
                    <a:pt x="2611" y="1489"/>
                    <a:pt x="2446" y="2046"/>
                  </a:cubicBezTo>
                  <a:cubicBezTo>
                    <a:pt x="2268" y="1946"/>
                    <a:pt x="2079" y="1900"/>
                    <a:pt x="1896" y="1900"/>
                  </a:cubicBezTo>
                  <a:cubicBezTo>
                    <a:pt x="1696" y="1900"/>
                    <a:pt x="1504" y="1955"/>
                    <a:pt x="1342" y="2055"/>
                  </a:cubicBezTo>
                  <a:cubicBezTo>
                    <a:pt x="1023" y="2256"/>
                    <a:pt x="804" y="2603"/>
                    <a:pt x="785" y="2977"/>
                  </a:cubicBezTo>
                  <a:cubicBezTo>
                    <a:pt x="768" y="2975"/>
                    <a:pt x="750" y="2974"/>
                    <a:pt x="732" y="2974"/>
                  </a:cubicBezTo>
                  <a:cubicBezTo>
                    <a:pt x="466" y="2974"/>
                    <a:pt x="195" y="3224"/>
                    <a:pt x="101" y="3515"/>
                  </a:cubicBezTo>
                  <a:cubicBezTo>
                    <a:pt x="0" y="3826"/>
                    <a:pt x="55" y="4154"/>
                    <a:pt x="119" y="4474"/>
                  </a:cubicBezTo>
                  <a:cubicBezTo>
                    <a:pt x="183" y="4793"/>
                    <a:pt x="466" y="5149"/>
                    <a:pt x="420" y="5469"/>
                  </a:cubicBezTo>
                  <a:cubicBezTo>
                    <a:pt x="375" y="5816"/>
                    <a:pt x="128" y="6144"/>
                    <a:pt x="83" y="6491"/>
                  </a:cubicBezTo>
                  <a:cubicBezTo>
                    <a:pt x="0" y="7048"/>
                    <a:pt x="156" y="7586"/>
                    <a:pt x="621" y="7906"/>
                  </a:cubicBezTo>
                  <a:cubicBezTo>
                    <a:pt x="984" y="8167"/>
                    <a:pt x="1434" y="8284"/>
                    <a:pt x="1888" y="8284"/>
                  </a:cubicBezTo>
                  <a:cubicBezTo>
                    <a:pt x="2005" y="8284"/>
                    <a:pt x="2121" y="8276"/>
                    <a:pt x="2237" y="8262"/>
                  </a:cubicBezTo>
                  <a:cubicBezTo>
                    <a:pt x="2606" y="8608"/>
                    <a:pt x="3030" y="8776"/>
                    <a:pt x="3424" y="8776"/>
                  </a:cubicBezTo>
                  <a:cubicBezTo>
                    <a:pt x="3653" y="8776"/>
                    <a:pt x="3871" y="8719"/>
                    <a:pt x="4062" y="8608"/>
                  </a:cubicBezTo>
                  <a:cubicBezTo>
                    <a:pt x="4252" y="8692"/>
                    <a:pt x="4458" y="8732"/>
                    <a:pt x="4664" y="8732"/>
                  </a:cubicBezTo>
                  <a:cubicBezTo>
                    <a:pt x="5153" y="8732"/>
                    <a:pt x="5647" y="8510"/>
                    <a:pt x="5942" y="8125"/>
                  </a:cubicBezTo>
                  <a:cubicBezTo>
                    <a:pt x="6663" y="8608"/>
                    <a:pt x="7147" y="8846"/>
                    <a:pt x="7640" y="8846"/>
                  </a:cubicBezTo>
                  <a:cubicBezTo>
                    <a:pt x="8133" y="8846"/>
                    <a:pt x="8616" y="8608"/>
                    <a:pt x="8909" y="8216"/>
                  </a:cubicBezTo>
                  <a:cubicBezTo>
                    <a:pt x="9193" y="8376"/>
                    <a:pt x="9510" y="8453"/>
                    <a:pt x="9820" y="8453"/>
                  </a:cubicBezTo>
                  <a:cubicBezTo>
                    <a:pt x="10304" y="8453"/>
                    <a:pt x="10771" y="8265"/>
                    <a:pt x="11072" y="7915"/>
                  </a:cubicBezTo>
                  <a:cubicBezTo>
                    <a:pt x="11565" y="7340"/>
                    <a:pt x="11546" y="6391"/>
                    <a:pt x="11035" y="5834"/>
                  </a:cubicBezTo>
                  <a:cubicBezTo>
                    <a:pt x="11145" y="5496"/>
                    <a:pt x="11254" y="5277"/>
                    <a:pt x="11291" y="5040"/>
                  </a:cubicBezTo>
                  <a:cubicBezTo>
                    <a:pt x="11327" y="4802"/>
                    <a:pt x="11300" y="4538"/>
                    <a:pt x="11145" y="4346"/>
                  </a:cubicBezTo>
                  <a:cubicBezTo>
                    <a:pt x="11026" y="4182"/>
                    <a:pt x="10825" y="4081"/>
                    <a:pt x="10752" y="3890"/>
                  </a:cubicBezTo>
                  <a:cubicBezTo>
                    <a:pt x="10661" y="3662"/>
                    <a:pt x="10798" y="3406"/>
                    <a:pt x="10789" y="3169"/>
                  </a:cubicBezTo>
                  <a:cubicBezTo>
                    <a:pt x="10789" y="2832"/>
                    <a:pt x="10479" y="2545"/>
                    <a:pt x="10153" y="2545"/>
                  </a:cubicBezTo>
                  <a:cubicBezTo>
                    <a:pt x="10133" y="2545"/>
                    <a:pt x="10114" y="2546"/>
                    <a:pt x="10095" y="2548"/>
                  </a:cubicBezTo>
                  <a:cubicBezTo>
                    <a:pt x="10223" y="2028"/>
                    <a:pt x="9995" y="1489"/>
                    <a:pt x="9593" y="1215"/>
                  </a:cubicBezTo>
                  <a:cubicBezTo>
                    <a:pt x="9340" y="1043"/>
                    <a:pt x="9032" y="965"/>
                    <a:pt x="8723" y="965"/>
                  </a:cubicBezTo>
                  <a:cubicBezTo>
                    <a:pt x="8541" y="965"/>
                    <a:pt x="8359" y="991"/>
                    <a:pt x="8187" y="1042"/>
                  </a:cubicBezTo>
                  <a:cubicBezTo>
                    <a:pt x="7911" y="391"/>
                    <a:pt x="7329" y="1"/>
                    <a:pt x="6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1420773" y="3202651"/>
              <a:ext cx="186511" cy="268316"/>
            </a:xfrm>
            <a:custGeom>
              <a:avLst/>
              <a:gdLst/>
              <a:ahLst/>
              <a:cxnLst/>
              <a:rect l="l" t="t" r="r" b="b"/>
              <a:pathLst>
                <a:path w="1580" h="2273" extrusionOk="0">
                  <a:moveTo>
                    <a:pt x="137" y="0"/>
                  </a:moveTo>
                  <a:cubicBezTo>
                    <a:pt x="73" y="712"/>
                    <a:pt x="9" y="1433"/>
                    <a:pt x="0" y="2164"/>
                  </a:cubicBezTo>
                  <a:cubicBezTo>
                    <a:pt x="315" y="2238"/>
                    <a:pt x="637" y="2273"/>
                    <a:pt x="970" y="2273"/>
                  </a:cubicBezTo>
                  <a:cubicBezTo>
                    <a:pt x="1169" y="2273"/>
                    <a:pt x="1371" y="2260"/>
                    <a:pt x="1579" y="2237"/>
                  </a:cubicBezTo>
                  <a:cubicBezTo>
                    <a:pt x="1525" y="1497"/>
                    <a:pt x="1506" y="749"/>
                    <a:pt x="1534" y="10"/>
                  </a:cubicBezTo>
                  <a:lnTo>
                    <a:pt x="137" y="0"/>
                  </a:lnTo>
                  <a:close/>
                </a:path>
              </a:pathLst>
            </a:custGeom>
            <a:solidFill>
              <a:srgbClr val="BB6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1428328" y="3202651"/>
              <a:ext cx="173526" cy="115684"/>
            </a:xfrm>
            <a:custGeom>
              <a:avLst/>
              <a:gdLst/>
              <a:ahLst/>
              <a:cxnLst/>
              <a:rect l="l" t="t" r="r" b="b"/>
              <a:pathLst>
                <a:path w="1470" h="980" extrusionOk="0">
                  <a:moveTo>
                    <a:pt x="73" y="0"/>
                  </a:moveTo>
                  <a:cubicBezTo>
                    <a:pt x="55" y="274"/>
                    <a:pt x="28" y="548"/>
                    <a:pt x="0" y="822"/>
                  </a:cubicBezTo>
                  <a:cubicBezTo>
                    <a:pt x="219" y="903"/>
                    <a:pt x="518" y="979"/>
                    <a:pt x="851" y="979"/>
                  </a:cubicBezTo>
                  <a:cubicBezTo>
                    <a:pt x="1045" y="979"/>
                    <a:pt x="1252" y="953"/>
                    <a:pt x="1461" y="886"/>
                  </a:cubicBezTo>
                  <a:cubicBezTo>
                    <a:pt x="1461" y="594"/>
                    <a:pt x="1461" y="302"/>
                    <a:pt x="1470" y="10"/>
                  </a:cubicBezTo>
                  <a:lnTo>
                    <a:pt x="73" y="0"/>
                  </a:lnTo>
                  <a:close/>
                </a:path>
              </a:pathLst>
            </a:custGeom>
            <a:solidFill>
              <a:srgbClr val="B554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883080" y="2773793"/>
              <a:ext cx="284606" cy="286377"/>
            </a:xfrm>
            <a:custGeom>
              <a:avLst/>
              <a:gdLst/>
              <a:ahLst/>
              <a:cxnLst/>
              <a:rect l="l" t="t" r="r" b="b"/>
              <a:pathLst>
                <a:path w="2411" h="2426" extrusionOk="0">
                  <a:moveTo>
                    <a:pt x="1139" y="0"/>
                  </a:moveTo>
                  <a:cubicBezTo>
                    <a:pt x="1034" y="0"/>
                    <a:pt x="931" y="15"/>
                    <a:pt x="831" y="46"/>
                  </a:cubicBezTo>
                  <a:cubicBezTo>
                    <a:pt x="339" y="202"/>
                    <a:pt x="1" y="740"/>
                    <a:pt x="46" y="1251"/>
                  </a:cubicBezTo>
                  <a:cubicBezTo>
                    <a:pt x="83" y="1772"/>
                    <a:pt x="485" y="2237"/>
                    <a:pt x="987" y="2374"/>
                  </a:cubicBezTo>
                  <a:cubicBezTo>
                    <a:pt x="1104" y="2409"/>
                    <a:pt x="1227" y="2425"/>
                    <a:pt x="1349" y="2425"/>
                  </a:cubicBezTo>
                  <a:cubicBezTo>
                    <a:pt x="1739" y="2425"/>
                    <a:pt x="2133" y="2257"/>
                    <a:pt x="2410" y="1972"/>
                  </a:cubicBezTo>
                  <a:lnTo>
                    <a:pt x="2137" y="621"/>
                  </a:lnTo>
                  <a:cubicBezTo>
                    <a:pt x="1969" y="235"/>
                    <a:pt x="1551" y="0"/>
                    <a:pt x="1139" y="0"/>
                  </a:cubicBezTo>
                  <a:close/>
                </a:path>
              </a:pathLst>
            </a:custGeom>
            <a:solidFill>
              <a:srgbClr val="BB6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3"/>
            <p:cNvSpPr/>
            <p:nvPr/>
          </p:nvSpPr>
          <p:spPr>
            <a:xfrm>
              <a:off x="962878" y="2854654"/>
              <a:ext cx="129377" cy="49697"/>
            </a:xfrm>
            <a:custGeom>
              <a:avLst/>
              <a:gdLst/>
              <a:ahLst/>
              <a:cxnLst/>
              <a:rect l="l" t="t" r="r" b="b"/>
              <a:pathLst>
                <a:path w="1096" h="421" fill="none" extrusionOk="0">
                  <a:moveTo>
                    <a:pt x="0" y="420"/>
                  </a:moveTo>
                  <a:cubicBezTo>
                    <a:pt x="247" y="101"/>
                    <a:pt x="740" y="0"/>
                    <a:pt x="1096" y="192"/>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3"/>
            <p:cNvSpPr/>
            <p:nvPr/>
          </p:nvSpPr>
          <p:spPr>
            <a:xfrm>
              <a:off x="1015644" y="2867521"/>
              <a:ext cx="47572" cy="101401"/>
            </a:xfrm>
            <a:custGeom>
              <a:avLst/>
              <a:gdLst/>
              <a:ahLst/>
              <a:cxnLst/>
              <a:rect l="l" t="t" r="r" b="b"/>
              <a:pathLst>
                <a:path w="403" h="859" fill="none" extrusionOk="0">
                  <a:moveTo>
                    <a:pt x="402" y="859"/>
                  </a:moveTo>
                  <a:cubicBezTo>
                    <a:pt x="137" y="667"/>
                    <a:pt x="0" y="320"/>
                    <a:pt x="73" y="1"/>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942338" y="3018382"/>
              <a:ext cx="125128" cy="145549"/>
            </a:xfrm>
            <a:custGeom>
              <a:avLst/>
              <a:gdLst/>
              <a:ahLst/>
              <a:cxnLst/>
              <a:rect l="l" t="t" r="r" b="b"/>
              <a:pathLst>
                <a:path w="1060" h="1233" fill="none" extrusionOk="0">
                  <a:moveTo>
                    <a:pt x="129" y="138"/>
                  </a:moveTo>
                  <a:cubicBezTo>
                    <a:pt x="56" y="265"/>
                    <a:pt x="10" y="402"/>
                    <a:pt x="1" y="548"/>
                  </a:cubicBezTo>
                  <a:cubicBezTo>
                    <a:pt x="1" y="731"/>
                    <a:pt x="65" y="923"/>
                    <a:pt x="193" y="1050"/>
                  </a:cubicBezTo>
                  <a:cubicBezTo>
                    <a:pt x="329" y="1178"/>
                    <a:pt x="530" y="1233"/>
                    <a:pt x="704" y="1178"/>
                  </a:cubicBezTo>
                  <a:cubicBezTo>
                    <a:pt x="923" y="1105"/>
                    <a:pt x="1060" y="850"/>
                    <a:pt x="1050" y="621"/>
                  </a:cubicBezTo>
                  <a:cubicBezTo>
                    <a:pt x="1041" y="384"/>
                    <a:pt x="914" y="165"/>
                    <a:pt x="740" y="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1818348" y="2798701"/>
              <a:ext cx="284488" cy="286731"/>
            </a:xfrm>
            <a:custGeom>
              <a:avLst/>
              <a:gdLst/>
              <a:ahLst/>
              <a:cxnLst/>
              <a:rect l="l" t="t" r="r" b="b"/>
              <a:pathLst>
                <a:path w="2410" h="2429" extrusionOk="0">
                  <a:moveTo>
                    <a:pt x="1274" y="0"/>
                  </a:moveTo>
                  <a:cubicBezTo>
                    <a:pt x="857" y="0"/>
                    <a:pt x="442" y="240"/>
                    <a:pt x="274" y="620"/>
                  </a:cubicBezTo>
                  <a:lnTo>
                    <a:pt x="0" y="1971"/>
                  </a:lnTo>
                  <a:cubicBezTo>
                    <a:pt x="274" y="2259"/>
                    <a:pt x="678" y="2428"/>
                    <a:pt x="1075" y="2428"/>
                  </a:cubicBezTo>
                  <a:cubicBezTo>
                    <a:pt x="1193" y="2428"/>
                    <a:pt x="1311" y="2413"/>
                    <a:pt x="1424" y="2382"/>
                  </a:cubicBezTo>
                  <a:cubicBezTo>
                    <a:pt x="1926" y="2236"/>
                    <a:pt x="2328" y="1770"/>
                    <a:pt x="2364" y="1259"/>
                  </a:cubicBezTo>
                  <a:cubicBezTo>
                    <a:pt x="2410" y="739"/>
                    <a:pt x="2072" y="210"/>
                    <a:pt x="1579" y="45"/>
                  </a:cubicBezTo>
                  <a:cubicBezTo>
                    <a:pt x="1480" y="15"/>
                    <a:pt x="1377" y="0"/>
                    <a:pt x="1274" y="0"/>
                  </a:cubicBezTo>
                  <a:close/>
                </a:path>
              </a:pathLst>
            </a:custGeom>
            <a:solidFill>
              <a:srgbClr val="BB6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1893779" y="2879443"/>
              <a:ext cx="129377" cy="49697"/>
            </a:xfrm>
            <a:custGeom>
              <a:avLst/>
              <a:gdLst/>
              <a:ahLst/>
              <a:cxnLst/>
              <a:rect l="l" t="t" r="r" b="b"/>
              <a:pathLst>
                <a:path w="1096" h="421" fill="none" extrusionOk="0">
                  <a:moveTo>
                    <a:pt x="1095" y="420"/>
                  </a:moveTo>
                  <a:cubicBezTo>
                    <a:pt x="840" y="101"/>
                    <a:pt x="356" y="0"/>
                    <a:pt x="0" y="192"/>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1922818" y="2892310"/>
              <a:ext cx="46392" cy="101401"/>
            </a:xfrm>
            <a:custGeom>
              <a:avLst/>
              <a:gdLst/>
              <a:ahLst/>
              <a:cxnLst/>
              <a:rect l="l" t="t" r="r" b="b"/>
              <a:pathLst>
                <a:path w="393" h="859" fill="none" extrusionOk="0">
                  <a:moveTo>
                    <a:pt x="1" y="859"/>
                  </a:moveTo>
                  <a:cubicBezTo>
                    <a:pt x="265" y="676"/>
                    <a:pt x="393" y="320"/>
                    <a:pt x="329" y="1"/>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1880794" y="3046477"/>
              <a:ext cx="125128" cy="144487"/>
            </a:xfrm>
            <a:custGeom>
              <a:avLst/>
              <a:gdLst/>
              <a:ahLst/>
              <a:cxnLst/>
              <a:rect l="l" t="t" r="r" b="b"/>
              <a:pathLst>
                <a:path w="1060" h="1224" fill="none" extrusionOk="0">
                  <a:moveTo>
                    <a:pt x="74" y="237"/>
                  </a:moveTo>
                  <a:cubicBezTo>
                    <a:pt x="37" y="338"/>
                    <a:pt x="10" y="438"/>
                    <a:pt x="10" y="539"/>
                  </a:cubicBezTo>
                  <a:cubicBezTo>
                    <a:pt x="1" y="721"/>
                    <a:pt x="64" y="913"/>
                    <a:pt x="192" y="1040"/>
                  </a:cubicBezTo>
                  <a:cubicBezTo>
                    <a:pt x="329" y="1168"/>
                    <a:pt x="530" y="1223"/>
                    <a:pt x="703" y="1168"/>
                  </a:cubicBezTo>
                  <a:cubicBezTo>
                    <a:pt x="922" y="1095"/>
                    <a:pt x="1059" y="849"/>
                    <a:pt x="1050" y="612"/>
                  </a:cubicBezTo>
                  <a:cubicBezTo>
                    <a:pt x="1041" y="374"/>
                    <a:pt x="913" y="155"/>
                    <a:pt x="740" y="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3"/>
            <p:cNvSpPr/>
            <p:nvPr/>
          </p:nvSpPr>
          <p:spPr>
            <a:xfrm>
              <a:off x="1127668" y="2624112"/>
              <a:ext cx="741441" cy="667899"/>
            </a:xfrm>
            <a:custGeom>
              <a:avLst/>
              <a:gdLst/>
              <a:ahLst/>
              <a:cxnLst/>
              <a:rect l="l" t="t" r="r" b="b"/>
              <a:pathLst>
                <a:path w="6281" h="5658" extrusionOk="0">
                  <a:moveTo>
                    <a:pt x="1653" y="0"/>
                  </a:moveTo>
                  <a:cubicBezTo>
                    <a:pt x="1662" y="256"/>
                    <a:pt x="1589" y="502"/>
                    <a:pt x="1452" y="694"/>
                  </a:cubicBezTo>
                  <a:cubicBezTo>
                    <a:pt x="1315" y="885"/>
                    <a:pt x="1105" y="1022"/>
                    <a:pt x="877" y="1077"/>
                  </a:cubicBezTo>
                  <a:cubicBezTo>
                    <a:pt x="813" y="1342"/>
                    <a:pt x="767" y="1570"/>
                    <a:pt x="640" y="1743"/>
                  </a:cubicBezTo>
                  <a:cubicBezTo>
                    <a:pt x="544" y="1858"/>
                    <a:pt x="391" y="1941"/>
                    <a:pt x="246" y="1941"/>
                  </a:cubicBezTo>
                  <a:cubicBezTo>
                    <a:pt x="182" y="1941"/>
                    <a:pt x="120" y="1925"/>
                    <a:pt x="65" y="1889"/>
                  </a:cubicBezTo>
                  <a:lnTo>
                    <a:pt x="65" y="1889"/>
                  </a:lnTo>
                  <a:cubicBezTo>
                    <a:pt x="1" y="2766"/>
                    <a:pt x="265" y="3615"/>
                    <a:pt x="777" y="4272"/>
                  </a:cubicBezTo>
                  <a:cubicBezTo>
                    <a:pt x="1297" y="4920"/>
                    <a:pt x="2045" y="5385"/>
                    <a:pt x="2848" y="5577"/>
                  </a:cubicBezTo>
                  <a:cubicBezTo>
                    <a:pt x="3067" y="5627"/>
                    <a:pt x="3294" y="5657"/>
                    <a:pt x="3520" y="5657"/>
                  </a:cubicBezTo>
                  <a:cubicBezTo>
                    <a:pt x="3709" y="5657"/>
                    <a:pt x="3898" y="5636"/>
                    <a:pt x="4081" y="5586"/>
                  </a:cubicBezTo>
                  <a:cubicBezTo>
                    <a:pt x="4546" y="5449"/>
                    <a:pt x="4938" y="5130"/>
                    <a:pt x="5258" y="4765"/>
                  </a:cubicBezTo>
                  <a:cubicBezTo>
                    <a:pt x="5924" y="3989"/>
                    <a:pt x="6280" y="2957"/>
                    <a:pt x="6253" y="1944"/>
                  </a:cubicBezTo>
                  <a:cubicBezTo>
                    <a:pt x="6116" y="1862"/>
                    <a:pt x="5997" y="1734"/>
                    <a:pt x="5942" y="1588"/>
                  </a:cubicBezTo>
                  <a:cubicBezTo>
                    <a:pt x="5897" y="1442"/>
                    <a:pt x="5906" y="1278"/>
                    <a:pt x="5988" y="1141"/>
                  </a:cubicBezTo>
                  <a:lnTo>
                    <a:pt x="5988" y="1141"/>
                  </a:lnTo>
                  <a:cubicBezTo>
                    <a:pt x="5962" y="1144"/>
                    <a:pt x="5936" y="1145"/>
                    <a:pt x="5908" y="1145"/>
                  </a:cubicBezTo>
                  <a:cubicBezTo>
                    <a:pt x="5742" y="1145"/>
                    <a:pt x="5554" y="1097"/>
                    <a:pt x="5413" y="995"/>
                  </a:cubicBezTo>
                  <a:cubicBezTo>
                    <a:pt x="5240" y="867"/>
                    <a:pt x="5121" y="666"/>
                    <a:pt x="5112" y="457"/>
                  </a:cubicBezTo>
                  <a:cubicBezTo>
                    <a:pt x="5005" y="706"/>
                    <a:pt x="4749" y="904"/>
                    <a:pt x="4473" y="904"/>
                  </a:cubicBezTo>
                  <a:cubicBezTo>
                    <a:pt x="4467" y="904"/>
                    <a:pt x="4461" y="904"/>
                    <a:pt x="4455" y="904"/>
                  </a:cubicBezTo>
                  <a:cubicBezTo>
                    <a:pt x="4181" y="904"/>
                    <a:pt x="3916" y="712"/>
                    <a:pt x="3834" y="438"/>
                  </a:cubicBezTo>
                  <a:lnTo>
                    <a:pt x="3834" y="438"/>
                  </a:lnTo>
                  <a:cubicBezTo>
                    <a:pt x="3825" y="520"/>
                    <a:pt x="3861" y="603"/>
                    <a:pt x="3871" y="676"/>
                  </a:cubicBezTo>
                  <a:cubicBezTo>
                    <a:pt x="3880" y="758"/>
                    <a:pt x="3843" y="858"/>
                    <a:pt x="3761" y="867"/>
                  </a:cubicBezTo>
                  <a:cubicBezTo>
                    <a:pt x="3757" y="868"/>
                    <a:pt x="3753" y="868"/>
                    <a:pt x="3749" y="868"/>
                  </a:cubicBezTo>
                  <a:cubicBezTo>
                    <a:pt x="3682" y="868"/>
                    <a:pt x="3631" y="799"/>
                    <a:pt x="3597" y="730"/>
                  </a:cubicBezTo>
                  <a:cubicBezTo>
                    <a:pt x="3524" y="584"/>
                    <a:pt x="3478" y="429"/>
                    <a:pt x="3460" y="265"/>
                  </a:cubicBezTo>
                  <a:cubicBezTo>
                    <a:pt x="3343" y="600"/>
                    <a:pt x="2956" y="874"/>
                    <a:pt x="2568" y="874"/>
                  </a:cubicBezTo>
                  <a:cubicBezTo>
                    <a:pt x="2534" y="874"/>
                    <a:pt x="2499" y="872"/>
                    <a:pt x="2465" y="867"/>
                  </a:cubicBezTo>
                  <a:cubicBezTo>
                    <a:pt x="2036" y="812"/>
                    <a:pt x="1680" y="429"/>
                    <a:pt x="1653" y="0"/>
                  </a:cubicBezTo>
                  <a:close/>
                </a:path>
              </a:pathLst>
            </a:custGeom>
            <a:solidFill>
              <a:srgbClr val="BB6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3"/>
            <p:cNvSpPr/>
            <p:nvPr/>
          </p:nvSpPr>
          <p:spPr>
            <a:xfrm>
              <a:off x="1638330" y="3090390"/>
              <a:ext cx="148855" cy="143661"/>
            </a:xfrm>
            <a:custGeom>
              <a:avLst/>
              <a:gdLst/>
              <a:ahLst/>
              <a:cxnLst/>
              <a:rect l="l" t="t" r="r" b="b"/>
              <a:pathLst>
                <a:path w="1261" h="1217" extrusionOk="0">
                  <a:moveTo>
                    <a:pt x="709" y="0"/>
                  </a:moveTo>
                  <a:cubicBezTo>
                    <a:pt x="513" y="0"/>
                    <a:pt x="314" y="85"/>
                    <a:pt x="193" y="240"/>
                  </a:cubicBezTo>
                  <a:cubicBezTo>
                    <a:pt x="1" y="504"/>
                    <a:pt x="56" y="915"/>
                    <a:pt x="311" y="1116"/>
                  </a:cubicBezTo>
                  <a:cubicBezTo>
                    <a:pt x="375" y="1161"/>
                    <a:pt x="448" y="1198"/>
                    <a:pt x="521" y="1216"/>
                  </a:cubicBezTo>
                  <a:cubicBezTo>
                    <a:pt x="667" y="1097"/>
                    <a:pt x="804" y="961"/>
                    <a:pt x="932" y="815"/>
                  </a:cubicBezTo>
                  <a:cubicBezTo>
                    <a:pt x="1051" y="678"/>
                    <a:pt x="1160" y="522"/>
                    <a:pt x="1261" y="367"/>
                  </a:cubicBezTo>
                  <a:cubicBezTo>
                    <a:pt x="1215" y="267"/>
                    <a:pt x="1151" y="176"/>
                    <a:pt x="1069" y="112"/>
                  </a:cubicBezTo>
                  <a:cubicBezTo>
                    <a:pt x="964" y="36"/>
                    <a:pt x="837" y="0"/>
                    <a:pt x="7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1209591" y="3068788"/>
              <a:ext cx="152042" cy="140474"/>
            </a:xfrm>
            <a:custGeom>
              <a:avLst/>
              <a:gdLst/>
              <a:ahLst/>
              <a:cxnLst/>
              <a:rect l="l" t="t" r="r" b="b"/>
              <a:pathLst>
                <a:path w="1288" h="1190" extrusionOk="0">
                  <a:moveTo>
                    <a:pt x="591" y="1"/>
                  </a:moveTo>
                  <a:cubicBezTo>
                    <a:pt x="395" y="1"/>
                    <a:pt x="199" y="85"/>
                    <a:pt x="83" y="240"/>
                  </a:cubicBezTo>
                  <a:cubicBezTo>
                    <a:pt x="46" y="286"/>
                    <a:pt x="19" y="340"/>
                    <a:pt x="0" y="386"/>
                  </a:cubicBezTo>
                  <a:cubicBezTo>
                    <a:pt x="28" y="423"/>
                    <a:pt x="55" y="468"/>
                    <a:pt x="83" y="505"/>
                  </a:cubicBezTo>
                  <a:cubicBezTo>
                    <a:pt x="292" y="760"/>
                    <a:pt x="539" y="998"/>
                    <a:pt x="813" y="1189"/>
                  </a:cubicBezTo>
                  <a:cubicBezTo>
                    <a:pt x="913" y="1153"/>
                    <a:pt x="1004" y="1089"/>
                    <a:pt x="1077" y="998"/>
                  </a:cubicBezTo>
                  <a:cubicBezTo>
                    <a:pt x="1287" y="724"/>
                    <a:pt x="1214" y="304"/>
                    <a:pt x="950" y="112"/>
                  </a:cubicBezTo>
                  <a:cubicBezTo>
                    <a:pt x="845" y="37"/>
                    <a:pt x="718" y="1"/>
                    <a:pt x="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3"/>
            <p:cNvSpPr/>
            <p:nvPr/>
          </p:nvSpPr>
          <p:spPr>
            <a:xfrm>
              <a:off x="1641635" y="2906358"/>
              <a:ext cx="157354" cy="34587"/>
            </a:xfrm>
            <a:custGeom>
              <a:avLst/>
              <a:gdLst/>
              <a:ahLst/>
              <a:cxnLst/>
              <a:rect l="l" t="t" r="r" b="b"/>
              <a:pathLst>
                <a:path w="1333" h="293" fill="none" extrusionOk="0">
                  <a:moveTo>
                    <a:pt x="1333" y="293"/>
                  </a:moveTo>
                  <a:cubicBezTo>
                    <a:pt x="1251" y="183"/>
                    <a:pt x="1178" y="73"/>
                    <a:pt x="1086" y="0"/>
                  </a:cubicBezTo>
                  <a:cubicBezTo>
                    <a:pt x="950" y="137"/>
                    <a:pt x="749" y="229"/>
                    <a:pt x="548" y="238"/>
                  </a:cubicBezTo>
                  <a:cubicBezTo>
                    <a:pt x="347" y="238"/>
                    <a:pt x="146" y="165"/>
                    <a:pt x="0" y="19"/>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3"/>
            <p:cNvSpPr/>
            <p:nvPr/>
          </p:nvSpPr>
          <p:spPr>
            <a:xfrm>
              <a:off x="1736425" y="2927960"/>
              <a:ext cx="14165" cy="34587"/>
            </a:xfrm>
            <a:custGeom>
              <a:avLst/>
              <a:gdLst/>
              <a:ahLst/>
              <a:cxnLst/>
              <a:rect l="l" t="t" r="r" b="b"/>
              <a:pathLst>
                <a:path w="120" h="293" fill="none" extrusionOk="0">
                  <a:moveTo>
                    <a:pt x="1" y="0"/>
                  </a:moveTo>
                  <a:cubicBezTo>
                    <a:pt x="46" y="100"/>
                    <a:pt x="83" y="192"/>
                    <a:pt x="119" y="292"/>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1703018" y="2933272"/>
              <a:ext cx="1180" cy="34587"/>
            </a:xfrm>
            <a:custGeom>
              <a:avLst/>
              <a:gdLst/>
              <a:ahLst/>
              <a:cxnLst/>
              <a:rect l="l" t="t" r="r" b="b"/>
              <a:pathLst>
                <a:path w="10" h="293" fill="none" extrusionOk="0">
                  <a:moveTo>
                    <a:pt x="1" y="1"/>
                  </a:moveTo>
                  <a:cubicBezTo>
                    <a:pt x="1" y="101"/>
                    <a:pt x="1" y="192"/>
                    <a:pt x="10" y="293"/>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3"/>
            <p:cNvSpPr/>
            <p:nvPr/>
          </p:nvSpPr>
          <p:spPr>
            <a:xfrm>
              <a:off x="1643760" y="2829865"/>
              <a:ext cx="119698" cy="21602"/>
            </a:xfrm>
            <a:custGeom>
              <a:avLst/>
              <a:gdLst/>
              <a:ahLst/>
              <a:cxnLst/>
              <a:rect l="l" t="t" r="r" b="b"/>
              <a:pathLst>
                <a:path w="1014" h="183" fill="none" extrusionOk="0">
                  <a:moveTo>
                    <a:pt x="1" y="19"/>
                  </a:moveTo>
                  <a:cubicBezTo>
                    <a:pt x="347" y="0"/>
                    <a:pt x="694" y="55"/>
                    <a:pt x="1014" y="183"/>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3"/>
            <p:cNvSpPr/>
            <p:nvPr/>
          </p:nvSpPr>
          <p:spPr>
            <a:xfrm>
              <a:off x="1261295" y="2901990"/>
              <a:ext cx="157472" cy="34705"/>
            </a:xfrm>
            <a:custGeom>
              <a:avLst/>
              <a:gdLst/>
              <a:ahLst/>
              <a:cxnLst/>
              <a:rect l="l" t="t" r="r" b="b"/>
              <a:pathLst>
                <a:path w="1334" h="294" fill="none" extrusionOk="0">
                  <a:moveTo>
                    <a:pt x="0" y="293"/>
                  </a:moveTo>
                  <a:cubicBezTo>
                    <a:pt x="83" y="184"/>
                    <a:pt x="156" y="74"/>
                    <a:pt x="247" y="1"/>
                  </a:cubicBezTo>
                  <a:cubicBezTo>
                    <a:pt x="384" y="147"/>
                    <a:pt x="585" y="229"/>
                    <a:pt x="785" y="238"/>
                  </a:cubicBezTo>
                  <a:cubicBezTo>
                    <a:pt x="986" y="247"/>
                    <a:pt x="1187" y="165"/>
                    <a:pt x="1333" y="28"/>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1309811" y="2923592"/>
              <a:ext cx="14047" cy="35650"/>
            </a:xfrm>
            <a:custGeom>
              <a:avLst/>
              <a:gdLst/>
              <a:ahLst/>
              <a:cxnLst/>
              <a:rect l="l" t="t" r="r" b="b"/>
              <a:pathLst>
                <a:path w="119" h="302" fill="none" extrusionOk="0">
                  <a:moveTo>
                    <a:pt x="119" y="1"/>
                  </a:moveTo>
                  <a:cubicBezTo>
                    <a:pt x="73" y="101"/>
                    <a:pt x="37" y="201"/>
                    <a:pt x="0" y="302"/>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p:nvPr/>
          </p:nvSpPr>
          <p:spPr>
            <a:xfrm>
              <a:off x="1356085" y="2930085"/>
              <a:ext cx="1180" cy="33525"/>
            </a:xfrm>
            <a:custGeom>
              <a:avLst/>
              <a:gdLst/>
              <a:ahLst/>
              <a:cxnLst/>
              <a:rect l="l" t="t" r="r" b="b"/>
              <a:pathLst>
                <a:path w="10" h="284" fill="none" extrusionOk="0">
                  <a:moveTo>
                    <a:pt x="10" y="0"/>
                  </a:moveTo>
                  <a:cubicBezTo>
                    <a:pt x="10" y="92"/>
                    <a:pt x="10" y="192"/>
                    <a:pt x="1" y="283"/>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3"/>
            <p:cNvSpPr/>
            <p:nvPr/>
          </p:nvSpPr>
          <p:spPr>
            <a:xfrm>
              <a:off x="1269912" y="2774856"/>
              <a:ext cx="161722" cy="47572"/>
            </a:xfrm>
            <a:custGeom>
              <a:avLst/>
              <a:gdLst/>
              <a:ahLst/>
              <a:cxnLst/>
              <a:rect l="l" t="t" r="r" b="b"/>
              <a:pathLst>
                <a:path w="1370" h="403" fill="none" extrusionOk="0">
                  <a:moveTo>
                    <a:pt x="0" y="403"/>
                  </a:moveTo>
                  <a:cubicBezTo>
                    <a:pt x="137" y="165"/>
                    <a:pt x="402" y="10"/>
                    <a:pt x="676" y="10"/>
                  </a:cubicBezTo>
                  <a:cubicBezTo>
                    <a:pt x="950" y="1"/>
                    <a:pt x="1224" y="138"/>
                    <a:pt x="1370" y="366"/>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3"/>
            <p:cNvSpPr/>
            <p:nvPr/>
          </p:nvSpPr>
          <p:spPr>
            <a:xfrm>
              <a:off x="1544602" y="2885936"/>
              <a:ext cx="50759" cy="73306"/>
            </a:xfrm>
            <a:custGeom>
              <a:avLst/>
              <a:gdLst/>
              <a:ahLst/>
              <a:cxnLst/>
              <a:rect l="l" t="t" r="r" b="b"/>
              <a:pathLst>
                <a:path w="430" h="621" fill="none" extrusionOk="0">
                  <a:moveTo>
                    <a:pt x="1" y="0"/>
                  </a:moveTo>
                  <a:cubicBezTo>
                    <a:pt x="165" y="183"/>
                    <a:pt x="320" y="374"/>
                    <a:pt x="430" y="612"/>
                  </a:cubicBezTo>
                  <a:cubicBezTo>
                    <a:pt x="302" y="602"/>
                    <a:pt x="174" y="602"/>
                    <a:pt x="56" y="621"/>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3"/>
            <p:cNvSpPr/>
            <p:nvPr/>
          </p:nvSpPr>
          <p:spPr>
            <a:xfrm>
              <a:off x="1390554" y="3022750"/>
              <a:ext cx="144487" cy="20540"/>
            </a:xfrm>
            <a:custGeom>
              <a:avLst/>
              <a:gdLst/>
              <a:ahLst/>
              <a:cxnLst/>
              <a:rect l="l" t="t" r="r" b="b"/>
              <a:pathLst>
                <a:path w="1224" h="174" fill="none" extrusionOk="0">
                  <a:moveTo>
                    <a:pt x="1224" y="137"/>
                  </a:moveTo>
                  <a:cubicBezTo>
                    <a:pt x="813" y="174"/>
                    <a:pt x="393" y="128"/>
                    <a:pt x="1" y="0"/>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p:nvPr/>
          </p:nvSpPr>
          <p:spPr>
            <a:xfrm>
              <a:off x="1912076" y="3548523"/>
              <a:ext cx="512906" cy="1050600"/>
            </a:xfrm>
            <a:custGeom>
              <a:avLst/>
              <a:gdLst/>
              <a:ahLst/>
              <a:cxnLst/>
              <a:rect l="l" t="t" r="r" b="b"/>
              <a:pathLst>
                <a:path w="4345" h="8900" extrusionOk="0">
                  <a:moveTo>
                    <a:pt x="566" y="0"/>
                  </a:moveTo>
                  <a:cubicBezTo>
                    <a:pt x="566" y="1"/>
                    <a:pt x="0" y="6344"/>
                    <a:pt x="2045" y="8899"/>
                  </a:cubicBezTo>
                  <a:lnTo>
                    <a:pt x="4071" y="7320"/>
                  </a:lnTo>
                  <a:cubicBezTo>
                    <a:pt x="4345" y="6435"/>
                    <a:pt x="4254" y="5477"/>
                    <a:pt x="3952" y="4600"/>
                  </a:cubicBezTo>
                  <a:cubicBezTo>
                    <a:pt x="3651" y="3724"/>
                    <a:pt x="3158" y="2921"/>
                    <a:pt x="2620" y="2154"/>
                  </a:cubicBezTo>
                  <a:cubicBezTo>
                    <a:pt x="2045" y="1342"/>
                    <a:pt x="1406" y="548"/>
                    <a:pt x="5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3"/>
            <p:cNvSpPr/>
            <p:nvPr/>
          </p:nvSpPr>
          <p:spPr>
            <a:xfrm>
              <a:off x="207628" y="3467662"/>
              <a:ext cx="806011" cy="696111"/>
            </a:xfrm>
            <a:custGeom>
              <a:avLst/>
              <a:gdLst/>
              <a:ahLst/>
              <a:cxnLst/>
              <a:rect l="l" t="t" r="r" b="b"/>
              <a:pathLst>
                <a:path w="6828" h="5897" extrusionOk="0">
                  <a:moveTo>
                    <a:pt x="6608" y="1"/>
                  </a:moveTo>
                  <a:cubicBezTo>
                    <a:pt x="6261" y="46"/>
                    <a:pt x="5915" y="101"/>
                    <a:pt x="5577" y="174"/>
                  </a:cubicBezTo>
                  <a:cubicBezTo>
                    <a:pt x="4034" y="494"/>
                    <a:pt x="2519" y="1096"/>
                    <a:pt x="1342" y="2091"/>
                  </a:cubicBezTo>
                  <a:cubicBezTo>
                    <a:pt x="812" y="2538"/>
                    <a:pt x="347" y="3067"/>
                    <a:pt x="0" y="3652"/>
                  </a:cubicBezTo>
                  <a:cubicBezTo>
                    <a:pt x="0" y="3652"/>
                    <a:pt x="767" y="4811"/>
                    <a:pt x="1561" y="5240"/>
                  </a:cubicBezTo>
                  <a:cubicBezTo>
                    <a:pt x="2364" y="5669"/>
                    <a:pt x="3779" y="5897"/>
                    <a:pt x="3779" y="5897"/>
                  </a:cubicBezTo>
                  <a:cubicBezTo>
                    <a:pt x="4856" y="5760"/>
                    <a:pt x="5896" y="5404"/>
                    <a:pt x="6827" y="4847"/>
                  </a:cubicBezTo>
                  <a:lnTo>
                    <a:pt x="66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553381" y="3919066"/>
              <a:ext cx="460257" cy="244707"/>
            </a:xfrm>
            <a:custGeom>
              <a:avLst/>
              <a:gdLst/>
              <a:ahLst/>
              <a:cxnLst/>
              <a:rect l="l" t="t" r="r" b="b"/>
              <a:pathLst>
                <a:path w="3899" h="2073" extrusionOk="0">
                  <a:moveTo>
                    <a:pt x="3853" y="1"/>
                  </a:moveTo>
                  <a:cubicBezTo>
                    <a:pt x="3798" y="37"/>
                    <a:pt x="3743" y="74"/>
                    <a:pt x="3679" y="129"/>
                  </a:cubicBezTo>
                  <a:cubicBezTo>
                    <a:pt x="2465" y="1178"/>
                    <a:pt x="138" y="1434"/>
                    <a:pt x="138" y="1434"/>
                  </a:cubicBezTo>
                  <a:cubicBezTo>
                    <a:pt x="138" y="1434"/>
                    <a:pt x="83" y="1635"/>
                    <a:pt x="1" y="1890"/>
                  </a:cubicBezTo>
                  <a:cubicBezTo>
                    <a:pt x="476" y="2009"/>
                    <a:pt x="850" y="2073"/>
                    <a:pt x="850" y="2073"/>
                  </a:cubicBezTo>
                  <a:cubicBezTo>
                    <a:pt x="1927" y="1936"/>
                    <a:pt x="2967" y="1580"/>
                    <a:pt x="3898" y="1023"/>
                  </a:cubicBezTo>
                  <a:lnTo>
                    <a:pt x="3853" y="1"/>
                  </a:ln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940213" y="3451490"/>
              <a:ext cx="1293065" cy="1809394"/>
            </a:xfrm>
            <a:custGeom>
              <a:avLst/>
              <a:gdLst/>
              <a:ahLst/>
              <a:cxnLst/>
              <a:rect l="l" t="t" r="r" b="b"/>
              <a:pathLst>
                <a:path w="10954" h="15328" extrusionOk="0">
                  <a:moveTo>
                    <a:pt x="1707" y="1"/>
                  </a:moveTo>
                  <a:cubicBezTo>
                    <a:pt x="1278" y="28"/>
                    <a:pt x="840" y="74"/>
                    <a:pt x="402" y="138"/>
                  </a:cubicBezTo>
                  <a:lnTo>
                    <a:pt x="430" y="3789"/>
                  </a:lnTo>
                  <a:cubicBezTo>
                    <a:pt x="165" y="7357"/>
                    <a:pt x="19" y="10926"/>
                    <a:pt x="1" y="14486"/>
                  </a:cubicBezTo>
                  <a:cubicBezTo>
                    <a:pt x="1881" y="15019"/>
                    <a:pt x="3852" y="15328"/>
                    <a:pt x="5807" y="15328"/>
                  </a:cubicBezTo>
                  <a:cubicBezTo>
                    <a:pt x="7562" y="15328"/>
                    <a:pt x="9304" y="15079"/>
                    <a:pt x="10953" y="14522"/>
                  </a:cubicBezTo>
                  <a:cubicBezTo>
                    <a:pt x="10734" y="11054"/>
                    <a:pt x="10232" y="7595"/>
                    <a:pt x="9456" y="4208"/>
                  </a:cubicBezTo>
                  <a:lnTo>
                    <a:pt x="8799" y="822"/>
                  </a:lnTo>
                  <a:cubicBezTo>
                    <a:pt x="8690" y="749"/>
                    <a:pt x="8589" y="685"/>
                    <a:pt x="8471" y="631"/>
                  </a:cubicBezTo>
                  <a:cubicBezTo>
                    <a:pt x="8297" y="530"/>
                    <a:pt x="8124" y="448"/>
                    <a:pt x="7941" y="375"/>
                  </a:cubicBezTo>
                  <a:lnTo>
                    <a:pt x="5322" y="1781"/>
                  </a:lnTo>
                  <a:lnTo>
                    <a:pt x="17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p:nvPr/>
          </p:nvSpPr>
          <p:spPr>
            <a:xfrm>
              <a:off x="2047827" y="4323134"/>
              <a:ext cx="171401" cy="655150"/>
            </a:xfrm>
            <a:custGeom>
              <a:avLst/>
              <a:gdLst/>
              <a:ahLst/>
              <a:cxnLst/>
              <a:rect l="l" t="t" r="r" b="b"/>
              <a:pathLst>
                <a:path w="1452" h="5550" extrusionOk="0">
                  <a:moveTo>
                    <a:pt x="721" y="1"/>
                  </a:moveTo>
                  <a:cubicBezTo>
                    <a:pt x="502" y="585"/>
                    <a:pt x="0" y="2118"/>
                    <a:pt x="174" y="3606"/>
                  </a:cubicBezTo>
                  <a:cubicBezTo>
                    <a:pt x="301" y="4683"/>
                    <a:pt x="931" y="5258"/>
                    <a:pt x="1451" y="5550"/>
                  </a:cubicBezTo>
                  <a:cubicBezTo>
                    <a:pt x="1287" y="3688"/>
                    <a:pt x="1041" y="1835"/>
                    <a:pt x="721" y="1"/>
                  </a:cubicBez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3"/>
            <p:cNvSpPr/>
            <p:nvPr/>
          </p:nvSpPr>
          <p:spPr>
            <a:xfrm>
              <a:off x="2056444" y="3948223"/>
              <a:ext cx="176831" cy="1217634"/>
            </a:xfrm>
            <a:custGeom>
              <a:avLst/>
              <a:gdLst/>
              <a:ahLst/>
              <a:cxnLst/>
              <a:rect l="l" t="t" r="r" b="b"/>
              <a:pathLst>
                <a:path w="1498" h="10315" fill="none" extrusionOk="0">
                  <a:moveTo>
                    <a:pt x="1497" y="10314"/>
                  </a:moveTo>
                  <a:cubicBezTo>
                    <a:pt x="1278" y="6846"/>
                    <a:pt x="776" y="3387"/>
                    <a:pt x="0" y="0"/>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3"/>
            <p:cNvSpPr/>
            <p:nvPr/>
          </p:nvSpPr>
          <p:spPr>
            <a:xfrm>
              <a:off x="940213" y="3898644"/>
              <a:ext cx="50759" cy="1262845"/>
            </a:xfrm>
            <a:custGeom>
              <a:avLst/>
              <a:gdLst/>
              <a:ahLst/>
              <a:cxnLst/>
              <a:rect l="l" t="t" r="r" b="b"/>
              <a:pathLst>
                <a:path w="430" h="10698" fill="none" extrusionOk="0">
                  <a:moveTo>
                    <a:pt x="430" y="1"/>
                  </a:moveTo>
                  <a:cubicBezTo>
                    <a:pt x="165" y="3569"/>
                    <a:pt x="19" y="7138"/>
                    <a:pt x="1" y="10698"/>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3"/>
            <p:cNvSpPr/>
            <p:nvPr/>
          </p:nvSpPr>
          <p:spPr>
            <a:xfrm>
              <a:off x="1141716" y="3449365"/>
              <a:ext cx="736011" cy="382466"/>
            </a:xfrm>
            <a:custGeom>
              <a:avLst/>
              <a:gdLst/>
              <a:ahLst/>
              <a:cxnLst/>
              <a:rect l="l" t="t" r="r" b="b"/>
              <a:pathLst>
                <a:path w="6235" h="3240" extrusionOk="0">
                  <a:moveTo>
                    <a:pt x="329" y="1"/>
                  </a:moveTo>
                  <a:cubicBezTo>
                    <a:pt x="219" y="1"/>
                    <a:pt x="110" y="10"/>
                    <a:pt x="0" y="19"/>
                  </a:cubicBezTo>
                  <a:cubicBezTo>
                    <a:pt x="238" y="922"/>
                    <a:pt x="667" y="1789"/>
                    <a:pt x="1351" y="2419"/>
                  </a:cubicBezTo>
                  <a:cubicBezTo>
                    <a:pt x="1907" y="2919"/>
                    <a:pt x="2653" y="3240"/>
                    <a:pt x="3396" y="3240"/>
                  </a:cubicBezTo>
                  <a:cubicBezTo>
                    <a:pt x="3629" y="3240"/>
                    <a:pt x="3862" y="3208"/>
                    <a:pt x="4089" y="3140"/>
                  </a:cubicBezTo>
                  <a:cubicBezTo>
                    <a:pt x="4756" y="2949"/>
                    <a:pt x="5312" y="2456"/>
                    <a:pt x="5677" y="1862"/>
                  </a:cubicBezTo>
                  <a:cubicBezTo>
                    <a:pt x="5951" y="1415"/>
                    <a:pt x="6125" y="913"/>
                    <a:pt x="6234" y="393"/>
                  </a:cubicBezTo>
                  <a:cubicBezTo>
                    <a:pt x="6125" y="357"/>
                    <a:pt x="6024" y="320"/>
                    <a:pt x="5915" y="283"/>
                  </a:cubicBezTo>
                  <a:lnTo>
                    <a:pt x="3414" y="1424"/>
                  </a:lnTo>
                  <a:lnTo>
                    <a:pt x="3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3"/>
            <p:cNvSpPr/>
            <p:nvPr/>
          </p:nvSpPr>
          <p:spPr>
            <a:xfrm>
              <a:off x="1180434" y="3440157"/>
              <a:ext cx="659517" cy="354489"/>
            </a:xfrm>
            <a:custGeom>
              <a:avLst/>
              <a:gdLst/>
              <a:ahLst/>
              <a:cxnLst/>
              <a:rect l="l" t="t" r="r" b="b"/>
              <a:pathLst>
                <a:path w="5587" h="3003" extrusionOk="0">
                  <a:moveTo>
                    <a:pt x="2594" y="1"/>
                  </a:moveTo>
                  <a:cubicBezTo>
                    <a:pt x="2410" y="1"/>
                    <a:pt x="2227" y="3"/>
                    <a:pt x="2045" y="6"/>
                  </a:cubicBezTo>
                  <a:cubicBezTo>
                    <a:pt x="1361" y="15"/>
                    <a:pt x="676" y="33"/>
                    <a:pt x="1" y="79"/>
                  </a:cubicBezTo>
                  <a:cubicBezTo>
                    <a:pt x="147" y="672"/>
                    <a:pt x="384" y="1256"/>
                    <a:pt x="749" y="1749"/>
                  </a:cubicBezTo>
                  <a:cubicBezTo>
                    <a:pt x="1169" y="2306"/>
                    <a:pt x="1753" y="2744"/>
                    <a:pt x="2429" y="2917"/>
                  </a:cubicBezTo>
                  <a:cubicBezTo>
                    <a:pt x="2635" y="2974"/>
                    <a:pt x="2850" y="3002"/>
                    <a:pt x="3065" y="3002"/>
                  </a:cubicBezTo>
                  <a:cubicBezTo>
                    <a:pt x="3545" y="3002"/>
                    <a:pt x="4025" y="2860"/>
                    <a:pt x="4409" y="2570"/>
                  </a:cubicBezTo>
                  <a:cubicBezTo>
                    <a:pt x="4793" y="2278"/>
                    <a:pt x="5066" y="1858"/>
                    <a:pt x="5258" y="1411"/>
                  </a:cubicBezTo>
                  <a:cubicBezTo>
                    <a:pt x="5404" y="1073"/>
                    <a:pt x="5505" y="717"/>
                    <a:pt x="5587" y="361"/>
                  </a:cubicBezTo>
                  <a:cubicBezTo>
                    <a:pt x="4644" y="60"/>
                    <a:pt x="3609" y="1"/>
                    <a:pt x="2594" y="1"/>
                  </a:cubicBezTo>
                  <a:close/>
                </a:path>
              </a:pathLst>
            </a:custGeom>
            <a:solidFill>
              <a:srgbClr val="BB6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3"/>
            <p:cNvSpPr/>
            <p:nvPr/>
          </p:nvSpPr>
          <p:spPr>
            <a:xfrm>
              <a:off x="682758" y="4801335"/>
              <a:ext cx="162784" cy="58196"/>
            </a:xfrm>
            <a:custGeom>
              <a:avLst/>
              <a:gdLst/>
              <a:ahLst/>
              <a:cxnLst/>
              <a:rect l="l" t="t" r="r" b="b"/>
              <a:pathLst>
                <a:path w="1379" h="493" extrusionOk="0">
                  <a:moveTo>
                    <a:pt x="290" y="1"/>
                  </a:moveTo>
                  <a:cubicBezTo>
                    <a:pt x="276" y="1"/>
                    <a:pt x="261" y="1"/>
                    <a:pt x="247" y="2"/>
                  </a:cubicBezTo>
                  <a:cubicBezTo>
                    <a:pt x="155" y="11"/>
                    <a:pt x="37" y="57"/>
                    <a:pt x="18" y="157"/>
                  </a:cubicBezTo>
                  <a:cubicBezTo>
                    <a:pt x="0" y="212"/>
                    <a:pt x="28" y="267"/>
                    <a:pt x="73" y="312"/>
                  </a:cubicBezTo>
                  <a:cubicBezTo>
                    <a:pt x="110" y="358"/>
                    <a:pt x="164" y="376"/>
                    <a:pt x="219" y="404"/>
                  </a:cubicBezTo>
                  <a:cubicBezTo>
                    <a:pt x="389" y="466"/>
                    <a:pt x="567" y="492"/>
                    <a:pt x="745" y="492"/>
                  </a:cubicBezTo>
                  <a:cubicBezTo>
                    <a:pt x="959" y="492"/>
                    <a:pt x="1174" y="454"/>
                    <a:pt x="1378" y="395"/>
                  </a:cubicBezTo>
                  <a:lnTo>
                    <a:pt x="1223" y="20"/>
                  </a:lnTo>
                  <a:cubicBezTo>
                    <a:pt x="1134" y="65"/>
                    <a:pt x="1035" y="79"/>
                    <a:pt x="934" y="79"/>
                  </a:cubicBezTo>
                  <a:cubicBezTo>
                    <a:pt x="869" y="79"/>
                    <a:pt x="804" y="73"/>
                    <a:pt x="739" y="66"/>
                  </a:cubicBezTo>
                  <a:cubicBezTo>
                    <a:pt x="590" y="41"/>
                    <a:pt x="440" y="1"/>
                    <a:pt x="290" y="1"/>
                  </a:cubicBezTo>
                  <a:close/>
                </a:path>
              </a:pathLst>
            </a:custGeom>
            <a:solidFill>
              <a:srgbClr val="BB6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3"/>
            <p:cNvSpPr/>
            <p:nvPr/>
          </p:nvSpPr>
          <p:spPr>
            <a:xfrm>
              <a:off x="682758" y="4800391"/>
              <a:ext cx="162784" cy="64807"/>
            </a:xfrm>
            <a:custGeom>
              <a:avLst/>
              <a:gdLst/>
              <a:ahLst/>
              <a:cxnLst/>
              <a:rect l="l" t="t" r="r" b="b"/>
              <a:pathLst>
                <a:path w="1379" h="549" fill="none" extrusionOk="0">
                  <a:moveTo>
                    <a:pt x="1223" y="28"/>
                  </a:moveTo>
                  <a:cubicBezTo>
                    <a:pt x="1077" y="101"/>
                    <a:pt x="904" y="92"/>
                    <a:pt x="739" y="74"/>
                  </a:cubicBezTo>
                  <a:cubicBezTo>
                    <a:pt x="575" y="47"/>
                    <a:pt x="411" y="1"/>
                    <a:pt x="247" y="10"/>
                  </a:cubicBezTo>
                  <a:cubicBezTo>
                    <a:pt x="155" y="19"/>
                    <a:pt x="37" y="65"/>
                    <a:pt x="18" y="165"/>
                  </a:cubicBezTo>
                  <a:cubicBezTo>
                    <a:pt x="0" y="220"/>
                    <a:pt x="28" y="275"/>
                    <a:pt x="73" y="320"/>
                  </a:cubicBezTo>
                  <a:cubicBezTo>
                    <a:pt x="110" y="366"/>
                    <a:pt x="164" y="384"/>
                    <a:pt x="219" y="412"/>
                  </a:cubicBezTo>
                  <a:cubicBezTo>
                    <a:pt x="593" y="549"/>
                    <a:pt x="1004" y="512"/>
                    <a:pt x="1378" y="403"/>
                  </a:cubicBezTo>
                  <a:close/>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3"/>
            <p:cNvSpPr/>
            <p:nvPr/>
          </p:nvSpPr>
          <p:spPr>
            <a:xfrm>
              <a:off x="706367" y="4844658"/>
              <a:ext cx="177894" cy="58078"/>
            </a:xfrm>
            <a:custGeom>
              <a:avLst/>
              <a:gdLst/>
              <a:ahLst/>
              <a:cxnLst/>
              <a:rect l="l" t="t" r="r" b="b"/>
              <a:pathLst>
                <a:path w="1507" h="492" extrusionOk="0">
                  <a:moveTo>
                    <a:pt x="1224" y="0"/>
                  </a:moveTo>
                  <a:cubicBezTo>
                    <a:pt x="1054" y="40"/>
                    <a:pt x="880" y="62"/>
                    <a:pt x="706" y="62"/>
                  </a:cubicBezTo>
                  <a:cubicBezTo>
                    <a:pt x="601" y="62"/>
                    <a:pt x="497" y="54"/>
                    <a:pt x="393" y="37"/>
                  </a:cubicBezTo>
                  <a:cubicBezTo>
                    <a:pt x="348" y="30"/>
                    <a:pt x="299" y="24"/>
                    <a:pt x="251" y="24"/>
                  </a:cubicBezTo>
                  <a:cubicBezTo>
                    <a:pt x="231" y="24"/>
                    <a:pt x="211" y="25"/>
                    <a:pt x="193" y="28"/>
                  </a:cubicBezTo>
                  <a:cubicBezTo>
                    <a:pt x="120" y="37"/>
                    <a:pt x="56" y="82"/>
                    <a:pt x="28" y="146"/>
                  </a:cubicBezTo>
                  <a:cubicBezTo>
                    <a:pt x="1" y="210"/>
                    <a:pt x="38" y="292"/>
                    <a:pt x="83" y="338"/>
                  </a:cubicBezTo>
                  <a:cubicBezTo>
                    <a:pt x="138" y="393"/>
                    <a:pt x="211" y="411"/>
                    <a:pt x="284" y="438"/>
                  </a:cubicBezTo>
                  <a:cubicBezTo>
                    <a:pt x="414" y="474"/>
                    <a:pt x="550" y="491"/>
                    <a:pt x="687" y="491"/>
                  </a:cubicBezTo>
                  <a:cubicBezTo>
                    <a:pt x="972" y="491"/>
                    <a:pt x="1260" y="416"/>
                    <a:pt x="1507" y="274"/>
                  </a:cubicBezTo>
                  <a:lnTo>
                    <a:pt x="1224" y="0"/>
                  </a:lnTo>
                  <a:close/>
                </a:path>
              </a:pathLst>
            </a:custGeom>
            <a:solidFill>
              <a:srgbClr val="BB6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3"/>
            <p:cNvSpPr/>
            <p:nvPr/>
          </p:nvSpPr>
          <p:spPr>
            <a:xfrm>
              <a:off x="706367" y="4844658"/>
              <a:ext cx="177894" cy="64689"/>
            </a:xfrm>
            <a:custGeom>
              <a:avLst/>
              <a:gdLst/>
              <a:ahLst/>
              <a:cxnLst/>
              <a:rect l="l" t="t" r="r" b="b"/>
              <a:pathLst>
                <a:path w="1507" h="548" fill="none" extrusionOk="0">
                  <a:moveTo>
                    <a:pt x="1224" y="0"/>
                  </a:moveTo>
                  <a:cubicBezTo>
                    <a:pt x="950" y="64"/>
                    <a:pt x="667" y="82"/>
                    <a:pt x="393" y="37"/>
                  </a:cubicBezTo>
                  <a:cubicBezTo>
                    <a:pt x="330" y="28"/>
                    <a:pt x="257" y="18"/>
                    <a:pt x="193" y="28"/>
                  </a:cubicBezTo>
                  <a:cubicBezTo>
                    <a:pt x="120" y="37"/>
                    <a:pt x="56" y="82"/>
                    <a:pt x="28" y="146"/>
                  </a:cubicBezTo>
                  <a:cubicBezTo>
                    <a:pt x="1" y="210"/>
                    <a:pt x="38" y="292"/>
                    <a:pt x="83" y="338"/>
                  </a:cubicBezTo>
                  <a:cubicBezTo>
                    <a:pt x="138" y="393"/>
                    <a:pt x="211" y="411"/>
                    <a:pt x="284" y="438"/>
                  </a:cubicBezTo>
                  <a:cubicBezTo>
                    <a:pt x="686" y="548"/>
                    <a:pt x="1142" y="484"/>
                    <a:pt x="1507" y="274"/>
                  </a:cubicBezTo>
                  <a:close/>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3"/>
            <p:cNvSpPr/>
            <p:nvPr/>
          </p:nvSpPr>
          <p:spPr>
            <a:xfrm>
              <a:off x="734461" y="4877002"/>
              <a:ext cx="168214" cy="68584"/>
            </a:xfrm>
            <a:custGeom>
              <a:avLst/>
              <a:gdLst/>
              <a:ahLst/>
              <a:cxnLst/>
              <a:rect l="l" t="t" r="r" b="b"/>
              <a:pathLst>
                <a:path w="1425" h="581" extrusionOk="0">
                  <a:moveTo>
                    <a:pt x="1169" y="0"/>
                  </a:moveTo>
                  <a:cubicBezTo>
                    <a:pt x="934" y="92"/>
                    <a:pt x="692" y="138"/>
                    <a:pt x="443" y="138"/>
                  </a:cubicBezTo>
                  <a:cubicBezTo>
                    <a:pt x="420" y="138"/>
                    <a:pt x="397" y="138"/>
                    <a:pt x="375" y="137"/>
                  </a:cubicBezTo>
                  <a:cubicBezTo>
                    <a:pt x="342" y="137"/>
                    <a:pt x="309" y="135"/>
                    <a:pt x="277" y="135"/>
                  </a:cubicBezTo>
                  <a:cubicBezTo>
                    <a:pt x="228" y="135"/>
                    <a:pt x="181" y="139"/>
                    <a:pt x="137" y="155"/>
                  </a:cubicBezTo>
                  <a:cubicBezTo>
                    <a:pt x="64" y="192"/>
                    <a:pt x="0" y="265"/>
                    <a:pt x="19" y="338"/>
                  </a:cubicBezTo>
                  <a:cubicBezTo>
                    <a:pt x="28" y="411"/>
                    <a:pt x="101" y="456"/>
                    <a:pt x="165" y="484"/>
                  </a:cubicBezTo>
                  <a:cubicBezTo>
                    <a:pt x="312" y="549"/>
                    <a:pt x="472" y="581"/>
                    <a:pt x="632" y="581"/>
                  </a:cubicBezTo>
                  <a:cubicBezTo>
                    <a:pt x="919" y="581"/>
                    <a:pt x="1207" y="480"/>
                    <a:pt x="1424" y="292"/>
                  </a:cubicBezTo>
                  <a:lnTo>
                    <a:pt x="1169" y="0"/>
                  </a:lnTo>
                  <a:close/>
                </a:path>
              </a:pathLst>
            </a:custGeom>
            <a:solidFill>
              <a:srgbClr val="BB6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3"/>
            <p:cNvSpPr/>
            <p:nvPr/>
          </p:nvSpPr>
          <p:spPr>
            <a:xfrm>
              <a:off x="734461" y="4877002"/>
              <a:ext cx="168214" cy="78736"/>
            </a:xfrm>
            <a:custGeom>
              <a:avLst/>
              <a:gdLst/>
              <a:ahLst/>
              <a:cxnLst/>
              <a:rect l="l" t="t" r="r" b="b"/>
              <a:pathLst>
                <a:path w="1425" h="667" fill="none" extrusionOk="0">
                  <a:moveTo>
                    <a:pt x="1169" y="0"/>
                  </a:moveTo>
                  <a:cubicBezTo>
                    <a:pt x="913" y="100"/>
                    <a:pt x="648" y="146"/>
                    <a:pt x="375" y="137"/>
                  </a:cubicBezTo>
                  <a:cubicBezTo>
                    <a:pt x="292" y="137"/>
                    <a:pt x="210" y="128"/>
                    <a:pt x="137" y="155"/>
                  </a:cubicBezTo>
                  <a:cubicBezTo>
                    <a:pt x="64" y="192"/>
                    <a:pt x="0" y="265"/>
                    <a:pt x="19" y="338"/>
                  </a:cubicBezTo>
                  <a:cubicBezTo>
                    <a:pt x="28" y="411"/>
                    <a:pt x="101" y="456"/>
                    <a:pt x="165" y="484"/>
                  </a:cubicBezTo>
                  <a:cubicBezTo>
                    <a:pt x="575" y="666"/>
                    <a:pt x="1086" y="584"/>
                    <a:pt x="1424" y="292"/>
                  </a:cubicBezTo>
                  <a:close/>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a:off x="669773" y="4509528"/>
              <a:ext cx="325568" cy="478672"/>
            </a:xfrm>
            <a:custGeom>
              <a:avLst/>
              <a:gdLst/>
              <a:ahLst/>
              <a:cxnLst/>
              <a:rect l="l" t="t" r="r" b="b"/>
              <a:pathLst>
                <a:path w="2758" h="4055" extrusionOk="0">
                  <a:moveTo>
                    <a:pt x="1780" y="1"/>
                  </a:moveTo>
                  <a:lnTo>
                    <a:pt x="1" y="1580"/>
                  </a:lnTo>
                  <a:cubicBezTo>
                    <a:pt x="348" y="1826"/>
                    <a:pt x="713" y="2036"/>
                    <a:pt x="1096" y="2228"/>
                  </a:cubicBezTo>
                  <a:cubicBezTo>
                    <a:pt x="1123" y="2684"/>
                    <a:pt x="1379" y="3095"/>
                    <a:pt x="1762" y="3305"/>
                  </a:cubicBezTo>
                  <a:cubicBezTo>
                    <a:pt x="1580" y="3405"/>
                    <a:pt x="1425" y="3560"/>
                    <a:pt x="1306" y="3734"/>
                  </a:cubicBezTo>
                  <a:cubicBezTo>
                    <a:pt x="1260" y="3798"/>
                    <a:pt x="1215" y="3880"/>
                    <a:pt x="1242" y="3962"/>
                  </a:cubicBezTo>
                  <a:cubicBezTo>
                    <a:pt x="1266" y="4026"/>
                    <a:pt x="1339" y="4055"/>
                    <a:pt x="1406" y="4055"/>
                  </a:cubicBezTo>
                  <a:cubicBezTo>
                    <a:pt x="1415" y="4055"/>
                    <a:pt x="1425" y="4054"/>
                    <a:pt x="1434" y="4053"/>
                  </a:cubicBezTo>
                  <a:cubicBezTo>
                    <a:pt x="1516" y="4044"/>
                    <a:pt x="1580" y="3989"/>
                    <a:pt x="1644" y="3944"/>
                  </a:cubicBezTo>
                  <a:cubicBezTo>
                    <a:pt x="2146" y="3560"/>
                    <a:pt x="2620" y="3058"/>
                    <a:pt x="2684" y="2428"/>
                  </a:cubicBezTo>
                  <a:cubicBezTo>
                    <a:pt x="2757" y="1762"/>
                    <a:pt x="2365" y="1151"/>
                    <a:pt x="2054" y="557"/>
                  </a:cubicBezTo>
                  <a:cubicBezTo>
                    <a:pt x="1963" y="375"/>
                    <a:pt x="1872" y="183"/>
                    <a:pt x="1780" y="1"/>
                  </a:cubicBezTo>
                  <a:close/>
                </a:path>
              </a:pathLst>
            </a:custGeom>
            <a:solidFill>
              <a:srgbClr val="BB6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a:off x="799032" y="4509528"/>
              <a:ext cx="196309" cy="479617"/>
            </a:xfrm>
            <a:custGeom>
              <a:avLst/>
              <a:gdLst/>
              <a:ahLst/>
              <a:cxnLst/>
              <a:rect l="l" t="t" r="r" b="b"/>
              <a:pathLst>
                <a:path w="1663" h="4063" fill="none" extrusionOk="0">
                  <a:moveTo>
                    <a:pt x="685" y="1"/>
                  </a:moveTo>
                  <a:cubicBezTo>
                    <a:pt x="777" y="183"/>
                    <a:pt x="868" y="375"/>
                    <a:pt x="959" y="557"/>
                  </a:cubicBezTo>
                  <a:cubicBezTo>
                    <a:pt x="1270" y="1151"/>
                    <a:pt x="1662" y="1762"/>
                    <a:pt x="1589" y="2428"/>
                  </a:cubicBezTo>
                  <a:cubicBezTo>
                    <a:pt x="1525" y="3058"/>
                    <a:pt x="1051" y="3560"/>
                    <a:pt x="549" y="3944"/>
                  </a:cubicBezTo>
                  <a:cubicBezTo>
                    <a:pt x="485" y="3989"/>
                    <a:pt x="421" y="4044"/>
                    <a:pt x="339" y="4053"/>
                  </a:cubicBezTo>
                  <a:cubicBezTo>
                    <a:pt x="266" y="4062"/>
                    <a:pt x="174" y="4035"/>
                    <a:pt x="147" y="3962"/>
                  </a:cubicBezTo>
                  <a:cubicBezTo>
                    <a:pt x="120" y="3880"/>
                    <a:pt x="165" y="3798"/>
                    <a:pt x="211" y="3734"/>
                  </a:cubicBezTo>
                  <a:cubicBezTo>
                    <a:pt x="330" y="3560"/>
                    <a:pt x="485" y="3405"/>
                    <a:pt x="667" y="3305"/>
                  </a:cubicBezTo>
                  <a:cubicBezTo>
                    <a:pt x="284" y="3095"/>
                    <a:pt x="28" y="2684"/>
                    <a:pt x="1" y="2228"/>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118150" y="3898644"/>
              <a:ext cx="761862" cy="839418"/>
            </a:xfrm>
            <a:custGeom>
              <a:avLst/>
              <a:gdLst/>
              <a:ahLst/>
              <a:cxnLst/>
              <a:rect l="l" t="t" r="r" b="b"/>
              <a:pathLst>
                <a:path w="6454" h="7111" extrusionOk="0">
                  <a:moveTo>
                    <a:pt x="758" y="1"/>
                  </a:moveTo>
                  <a:cubicBezTo>
                    <a:pt x="329" y="722"/>
                    <a:pt x="64" y="1525"/>
                    <a:pt x="37" y="2355"/>
                  </a:cubicBezTo>
                  <a:cubicBezTo>
                    <a:pt x="1" y="3551"/>
                    <a:pt x="475" y="4756"/>
                    <a:pt x="1324" y="5641"/>
                  </a:cubicBezTo>
                  <a:cubicBezTo>
                    <a:pt x="2173" y="6526"/>
                    <a:pt x="3396" y="7074"/>
                    <a:pt x="4674" y="7111"/>
                  </a:cubicBezTo>
                  <a:cubicBezTo>
                    <a:pt x="5386" y="6581"/>
                    <a:pt x="5997" y="5924"/>
                    <a:pt x="6453" y="5176"/>
                  </a:cubicBezTo>
                  <a:cubicBezTo>
                    <a:pt x="6180" y="4573"/>
                    <a:pt x="5942" y="3943"/>
                    <a:pt x="5614" y="3368"/>
                  </a:cubicBezTo>
                  <a:cubicBezTo>
                    <a:pt x="5185" y="2611"/>
                    <a:pt x="4592" y="1899"/>
                    <a:pt x="3770" y="1589"/>
                  </a:cubicBezTo>
                  <a:lnTo>
                    <a:pt x="7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597648" y="4461011"/>
              <a:ext cx="282364" cy="277052"/>
            </a:xfrm>
            <a:custGeom>
              <a:avLst/>
              <a:gdLst/>
              <a:ahLst/>
              <a:cxnLst/>
              <a:rect l="l" t="t" r="r" b="b"/>
              <a:pathLst>
                <a:path w="2392" h="2347" extrusionOk="0">
                  <a:moveTo>
                    <a:pt x="2218" y="1"/>
                  </a:moveTo>
                  <a:cubicBezTo>
                    <a:pt x="1661" y="914"/>
                    <a:pt x="895" y="1708"/>
                    <a:pt x="0" y="2283"/>
                  </a:cubicBezTo>
                  <a:cubicBezTo>
                    <a:pt x="201" y="2319"/>
                    <a:pt x="402" y="2337"/>
                    <a:pt x="612" y="2347"/>
                  </a:cubicBezTo>
                  <a:cubicBezTo>
                    <a:pt x="1324" y="1826"/>
                    <a:pt x="1935" y="1160"/>
                    <a:pt x="2391" y="412"/>
                  </a:cubicBezTo>
                  <a:cubicBezTo>
                    <a:pt x="2337" y="275"/>
                    <a:pt x="2273" y="138"/>
                    <a:pt x="2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120275" y="3942793"/>
              <a:ext cx="207051" cy="418233"/>
            </a:xfrm>
            <a:custGeom>
              <a:avLst/>
              <a:gdLst/>
              <a:ahLst/>
              <a:cxnLst/>
              <a:rect l="l" t="t" r="r" b="b"/>
              <a:pathLst>
                <a:path w="1754" h="3543" extrusionOk="0">
                  <a:moveTo>
                    <a:pt x="539" y="1"/>
                  </a:moveTo>
                  <a:cubicBezTo>
                    <a:pt x="229" y="621"/>
                    <a:pt x="37" y="1297"/>
                    <a:pt x="19" y="1981"/>
                  </a:cubicBezTo>
                  <a:cubicBezTo>
                    <a:pt x="1" y="2511"/>
                    <a:pt x="83" y="3040"/>
                    <a:pt x="256" y="3542"/>
                  </a:cubicBezTo>
                  <a:cubicBezTo>
                    <a:pt x="987" y="3341"/>
                    <a:pt x="1589" y="2675"/>
                    <a:pt x="1671" y="1927"/>
                  </a:cubicBezTo>
                  <a:cubicBezTo>
                    <a:pt x="1753" y="1133"/>
                    <a:pt x="1260" y="320"/>
                    <a:pt x="5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123580" y="4233774"/>
              <a:ext cx="627173" cy="504288"/>
            </a:xfrm>
            <a:custGeom>
              <a:avLst/>
              <a:gdLst/>
              <a:ahLst/>
              <a:cxnLst/>
              <a:rect l="l" t="t" r="r" b="b"/>
              <a:pathLst>
                <a:path w="5313" h="4272" extrusionOk="0">
                  <a:moveTo>
                    <a:pt x="0" y="0"/>
                  </a:moveTo>
                  <a:cubicBezTo>
                    <a:pt x="82" y="1031"/>
                    <a:pt x="539" y="2035"/>
                    <a:pt x="1278" y="2802"/>
                  </a:cubicBezTo>
                  <a:cubicBezTo>
                    <a:pt x="2127" y="3687"/>
                    <a:pt x="3350" y="4235"/>
                    <a:pt x="4628" y="4272"/>
                  </a:cubicBezTo>
                  <a:cubicBezTo>
                    <a:pt x="4865" y="4089"/>
                    <a:pt x="5093" y="3897"/>
                    <a:pt x="5312" y="3697"/>
                  </a:cubicBezTo>
                  <a:cubicBezTo>
                    <a:pt x="2501" y="3158"/>
                    <a:pt x="785" y="1168"/>
                    <a:pt x="0" y="0"/>
                  </a:cubicBez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118150" y="4086100"/>
              <a:ext cx="761862" cy="651963"/>
            </a:xfrm>
            <a:custGeom>
              <a:avLst/>
              <a:gdLst/>
              <a:ahLst/>
              <a:cxnLst/>
              <a:rect l="l" t="t" r="r" b="b"/>
              <a:pathLst>
                <a:path w="6454" h="5523" fill="none" extrusionOk="0">
                  <a:moveTo>
                    <a:pt x="37" y="767"/>
                  </a:moveTo>
                  <a:cubicBezTo>
                    <a:pt x="1" y="1963"/>
                    <a:pt x="475" y="3168"/>
                    <a:pt x="1324" y="4053"/>
                  </a:cubicBezTo>
                  <a:cubicBezTo>
                    <a:pt x="2173" y="4938"/>
                    <a:pt x="3396" y="5486"/>
                    <a:pt x="4674" y="5523"/>
                  </a:cubicBezTo>
                  <a:cubicBezTo>
                    <a:pt x="5386" y="5002"/>
                    <a:pt x="5997" y="4336"/>
                    <a:pt x="6453" y="3588"/>
                  </a:cubicBezTo>
                  <a:lnTo>
                    <a:pt x="6453" y="3588"/>
                  </a:lnTo>
                  <a:cubicBezTo>
                    <a:pt x="6180" y="2985"/>
                    <a:pt x="5942" y="2355"/>
                    <a:pt x="5614" y="1780"/>
                  </a:cubicBezTo>
                  <a:cubicBezTo>
                    <a:pt x="5185" y="1023"/>
                    <a:pt x="4592" y="311"/>
                    <a:pt x="3770" y="1"/>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2454019" y="3236530"/>
              <a:ext cx="290981" cy="633193"/>
            </a:xfrm>
            <a:custGeom>
              <a:avLst/>
              <a:gdLst/>
              <a:ahLst/>
              <a:cxnLst/>
              <a:rect l="l" t="t" r="r" b="b"/>
              <a:pathLst>
                <a:path w="2465" h="5364" extrusionOk="0">
                  <a:moveTo>
                    <a:pt x="1117" y="0"/>
                  </a:moveTo>
                  <a:cubicBezTo>
                    <a:pt x="1095" y="0"/>
                    <a:pt x="1072" y="5"/>
                    <a:pt x="1050" y="15"/>
                  </a:cubicBezTo>
                  <a:cubicBezTo>
                    <a:pt x="968" y="51"/>
                    <a:pt x="949" y="152"/>
                    <a:pt x="940" y="243"/>
                  </a:cubicBezTo>
                  <a:lnTo>
                    <a:pt x="666" y="2324"/>
                  </a:lnTo>
                  <a:lnTo>
                    <a:pt x="0" y="4359"/>
                  </a:lnTo>
                  <a:lnTo>
                    <a:pt x="1388" y="5363"/>
                  </a:lnTo>
                  <a:cubicBezTo>
                    <a:pt x="1424" y="4989"/>
                    <a:pt x="1616" y="4642"/>
                    <a:pt x="1817" y="4323"/>
                  </a:cubicBezTo>
                  <a:cubicBezTo>
                    <a:pt x="2017" y="4012"/>
                    <a:pt x="2236" y="3693"/>
                    <a:pt x="2355" y="3337"/>
                  </a:cubicBezTo>
                  <a:cubicBezTo>
                    <a:pt x="2465" y="2981"/>
                    <a:pt x="2455" y="2552"/>
                    <a:pt x="2227" y="2260"/>
                  </a:cubicBezTo>
                  <a:lnTo>
                    <a:pt x="1260" y="1813"/>
                  </a:lnTo>
                  <a:cubicBezTo>
                    <a:pt x="1360" y="1329"/>
                    <a:pt x="1388" y="827"/>
                    <a:pt x="1342" y="334"/>
                  </a:cubicBezTo>
                  <a:cubicBezTo>
                    <a:pt x="1333" y="252"/>
                    <a:pt x="1324" y="161"/>
                    <a:pt x="1278" y="88"/>
                  </a:cubicBezTo>
                  <a:cubicBezTo>
                    <a:pt x="1238" y="34"/>
                    <a:pt x="1178" y="0"/>
                    <a:pt x="1117" y="0"/>
                  </a:cubicBezTo>
                  <a:close/>
                </a:path>
              </a:pathLst>
            </a:custGeom>
            <a:solidFill>
              <a:srgbClr val="BB6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2540191" y="3410528"/>
              <a:ext cx="119698" cy="215196"/>
            </a:xfrm>
            <a:custGeom>
              <a:avLst/>
              <a:gdLst/>
              <a:ahLst/>
              <a:cxnLst/>
              <a:rect l="l" t="t" r="r" b="b"/>
              <a:pathLst>
                <a:path w="1014" h="1823" extrusionOk="0">
                  <a:moveTo>
                    <a:pt x="751" y="1"/>
                  </a:moveTo>
                  <a:cubicBezTo>
                    <a:pt x="603" y="1"/>
                    <a:pt x="472" y="124"/>
                    <a:pt x="384" y="247"/>
                  </a:cubicBezTo>
                  <a:cubicBezTo>
                    <a:pt x="119" y="622"/>
                    <a:pt x="0" y="1096"/>
                    <a:pt x="46" y="1543"/>
                  </a:cubicBezTo>
                  <a:cubicBezTo>
                    <a:pt x="46" y="1626"/>
                    <a:pt x="64" y="1699"/>
                    <a:pt x="110" y="1763"/>
                  </a:cubicBezTo>
                  <a:cubicBezTo>
                    <a:pt x="140" y="1798"/>
                    <a:pt x="192" y="1822"/>
                    <a:pt x="241" y="1822"/>
                  </a:cubicBezTo>
                  <a:cubicBezTo>
                    <a:pt x="267" y="1822"/>
                    <a:pt x="291" y="1815"/>
                    <a:pt x="311" y="1799"/>
                  </a:cubicBezTo>
                  <a:cubicBezTo>
                    <a:pt x="338" y="1772"/>
                    <a:pt x="356" y="1744"/>
                    <a:pt x="365" y="1708"/>
                  </a:cubicBezTo>
                  <a:cubicBezTo>
                    <a:pt x="548" y="1306"/>
                    <a:pt x="621" y="832"/>
                    <a:pt x="950" y="421"/>
                  </a:cubicBezTo>
                  <a:cubicBezTo>
                    <a:pt x="1004" y="348"/>
                    <a:pt x="1013" y="247"/>
                    <a:pt x="986" y="156"/>
                  </a:cubicBezTo>
                  <a:cubicBezTo>
                    <a:pt x="950" y="74"/>
                    <a:pt x="867" y="10"/>
                    <a:pt x="767" y="1"/>
                  </a:cubicBezTo>
                  <a:cubicBezTo>
                    <a:pt x="762" y="1"/>
                    <a:pt x="757" y="1"/>
                    <a:pt x="751" y="1"/>
                  </a:cubicBezTo>
                  <a:close/>
                </a:path>
              </a:pathLst>
            </a:custGeom>
            <a:solidFill>
              <a:srgbClr val="BB6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2540191" y="3409466"/>
              <a:ext cx="119698" cy="218855"/>
            </a:xfrm>
            <a:custGeom>
              <a:avLst/>
              <a:gdLst/>
              <a:ahLst/>
              <a:cxnLst/>
              <a:rect l="l" t="t" r="r" b="b"/>
              <a:pathLst>
                <a:path w="1014" h="1854" fill="none" extrusionOk="0">
                  <a:moveTo>
                    <a:pt x="950" y="430"/>
                  </a:moveTo>
                  <a:cubicBezTo>
                    <a:pt x="1004" y="357"/>
                    <a:pt x="1013" y="256"/>
                    <a:pt x="986" y="165"/>
                  </a:cubicBezTo>
                  <a:cubicBezTo>
                    <a:pt x="950" y="83"/>
                    <a:pt x="867" y="19"/>
                    <a:pt x="767" y="10"/>
                  </a:cubicBezTo>
                  <a:cubicBezTo>
                    <a:pt x="612" y="1"/>
                    <a:pt x="475" y="129"/>
                    <a:pt x="384" y="256"/>
                  </a:cubicBezTo>
                  <a:cubicBezTo>
                    <a:pt x="119" y="631"/>
                    <a:pt x="0" y="1105"/>
                    <a:pt x="46" y="1552"/>
                  </a:cubicBezTo>
                  <a:cubicBezTo>
                    <a:pt x="46" y="1635"/>
                    <a:pt x="64" y="1708"/>
                    <a:pt x="110" y="1772"/>
                  </a:cubicBezTo>
                  <a:cubicBezTo>
                    <a:pt x="156" y="1826"/>
                    <a:pt x="256" y="1854"/>
                    <a:pt x="311" y="1808"/>
                  </a:cubicBezTo>
                  <a:cubicBezTo>
                    <a:pt x="338" y="1781"/>
                    <a:pt x="356" y="1753"/>
                    <a:pt x="365" y="1717"/>
                  </a:cubicBezTo>
                  <a:cubicBezTo>
                    <a:pt x="548" y="1315"/>
                    <a:pt x="621" y="841"/>
                    <a:pt x="950" y="430"/>
                  </a:cubicBezTo>
                  <a:close/>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2584340" y="3432012"/>
              <a:ext cx="119698" cy="211891"/>
            </a:xfrm>
            <a:custGeom>
              <a:avLst/>
              <a:gdLst/>
              <a:ahLst/>
              <a:cxnLst/>
              <a:rect l="l" t="t" r="r" b="b"/>
              <a:pathLst>
                <a:path w="1014" h="1795" extrusionOk="0">
                  <a:moveTo>
                    <a:pt x="802" y="0"/>
                  </a:moveTo>
                  <a:cubicBezTo>
                    <a:pt x="745" y="0"/>
                    <a:pt x="683" y="21"/>
                    <a:pt x="630" y="47"/>
                  </a:cubicBezTo>
                  <a:cubicBezTo>
                    <a:pt x="448" y="157"/>
                    <a:pt x="320" y="348"/>
                    <a:pt x="229" y="540"/>
                  </a:cubicBezTo>
                  <a:cubicBezTo>
                    <a:pt x="101" y="832"/>
                    <a:pt x="28" y="1142"/>
                    <a:pt x="10" y="1453"/>
                  </a:cubicBezTo>
                  <a:cubicBezTo>
                    <a:pt x="1" y="1535"/>
                    <a:pt x="1" y="1626"/>
                    <a:pt x="46" y="1699"/>
                  </a:cubicBezTo>
                  <a:cubicBezTo>
                    <a:pt x="81" y="1755"/>
                    <a:pt x="142" y="1794"/>
                    <a:pt x="205" y="1794"/>
                  </a:cubicBezTo>
                  <a:cubicBezTo>
                    <a:pt x="225" y="1794"/>
                    <a:pt x="245" y="1790"/>
                    <a:pt x="265" y="1781"/>
                  </a:cubicBezTo>
                  <a:cubicBezTo>
                    <a:pt x="311" y="1754"/>
                    <a:pt x="338" y="1708"/>
                    <a:pt x="357" y="1654"/>
                  </a:cubicBezTo>
                  <a:cubicBezTo>
                    <a:pt x="548" y="1270"/>
                    <a:pt x="740" y="887"/>
                    <a:pt x="932" y="385"/>
                  </a:cubicBezTo>
                  <a:cubicBezTo>
                    <a:pt x="977" y="266"/>
                    <a:pt x="1014" y="120"/>
                    <a:pt x="913" y="38"/>
                  </a:cubicBezTo>
                  <a:cubicBezTo>
                    <a:pt x="883" y="11"/>
                    <a:pt x="844" y="0"/>
                    <a:pt x="802" y="0"/>
                  </a:cubicBezTo>
                  <a:close/>
                </a:path>
              </a:pathLst>
            </a:custGeom>
            <a:solidFill>
              <a:srgbClr val="BB6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2584340" y="3428943"/>
              <a:ext cx="119698" cy="217675"/>
            </a:xfrm>
            <a:custGeom>
              <a:avLst/>
              <a:gdLst/>
              <a:ahLst/>
              <a:cxnLst/>
              <a:rect l="l" t="t" r="r" b="b"/>
              <a:pathLst>
                <a:path w="1014" h="1844" fill="none" extrusionOk="0">
                  <a:moveTo>
                    <a:pt x="932" y="411"/>
                  </a:moveTo>
                  <a:cubicBezTo>
                    <a:pt x="977" y="292"/>
                    <a:pt x="1014" y="146"/>
                    <a:pt x="913" y="64"/>
                  </a:cubicBezTo>
                  <a:cubicBezTo>
                    <a:pt x="840" y="0"/>
                    <a:pt x="722" y="28"/>
                    <a:pt x="630" y="73"/>
                  </a:cubicBezTo>
                  <a:cubicBezTo>
                    <a:pt x="448" y="183"/>
                    <a:pt x="320" y="374"/>
                    <a:pt x="229" y="566"/>
                  </a:cubicBezTo>
                  <a:cubicBezTo>
                    <a:pt x="101" y="858"/>
                    <a:pt x="28" y="1168"/>
                    <a:pt x="10" y="1479"/>
                  </a:cubicBezTo>
                  <a:cubicBezTo>
                    <a:pt x="1" y="1561"/>
                    <a:pt x="1" y="1652"/>
                    <a:pt x="46" y="1725"/>
                  </a:cubicBezTo>
                  <a:cubicBezTo>
                    <a:pt x="92" y="1798"/>
                    <a:pt x="183" y="1844"/>
                    <a:pt x="265" y="1807"/>
                  </a:cubicBezTo>
                  <a:cubicBezTo>
                    <a:pt x="311" y="1780"/>
                    <a:pt x="338" y="1734"/>
                    <a:pt x="357" y="1680"/>
                  </a:cubicBezTo>
                  <a:cubicBezTo>
                    <a:pt x="548" y="1296"/>
                    <a:pt x="740" y="913"/>
                    <a:pt x="932" y="411"/>
                  </a:cubicBezTo>
                  <a:close/>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2642536" y="3471203"/>
              <a:ext cx="90659" cy="154049"/>
            </a:xfrm>
            <a:custGeom>
              <a:avLst/>
              <a:gdLst/>
              <a:ahLst/>
              <a:cxnLst/>
              <a:rect l="l" t="t" r="r" b="b"/>
              <a:pathLst>
                <a:path w="768" h="1305" extrusionOk="0">
                  <a:moveTo>
                    <a:pt x="570" y="0"/>
                  </a:moveTo>
                  <a:cubicBezTo>
                    <a:pt x="530" y="0"/>
                    <a:pt x="490" y="12"/>
                    <a:pt x="457" y="35"/>
                  </a:cubicBezTo>
                  <a:cubicBezTo>
                    <a:pt x="393" y="71"/>
                    <a:pt x="347" y="126"/>
                    <a:pt x="311" y="181"/>
                  </a:cubicBezTo>
                  <a:cubicBezTo>
                    <a:pt x="128" y="418"/>
                    <a:pt x="19" y="719"/>
                    <a:pt x="0" y="1020"/>
                  </a:cubicBezTo>
                  <a:cubicBezTo>
                    <a:pt x="0" y="1084"/>
                    <a:pt x="0" y="1148"/>
                    <a:pt x="19" y="1203"/>
                  </a:cubicBezTo>
                  <a:cubicBezTo>
                    <a:pt x="37" y="1258"/>
                    <a:pt x="92" y="1303"/>
                    <a:pt x="146" y="1303"/>
                  </a:cubicBezTo>
                  <a:cubicBezTo>
                    <a:pt x="152" y="1304"/>
                    <a:pt x="157" y="1304"/>
                    <a:pt x="162" y="1304"/>
                  </a:cubicBezTo>
                  <a:cubicBezTo>
                    <a:pt x="245" y="1304"/>
                    <a:pt x="304" y="1235"/>
                    <a:pt x="347" y="1166"/>
                  </a:cubicBezTo>
                  <a:cubicBezTo>
                    <a:pt x="484" y="975"/>
                    <a:pt x="603" y="774"/>
                    <a:pt x="712" y="454"/>
                  </a:cubicBezTo>
                  <a:cubicBezTo>
                    <a:pt x="740" y="381"/>
                    <a:pt x="767" y="299"/>
                    <a:pt x="767" y="217"/>
                  </a:cubicBezTo>
                  <a:cubicBezTo>
                    <a:pt x="767" y="135"/>
                    <a:pt x="722" y="53"/>
                    <a:pt x="648" y="16"/>
                  </a:cubicBezTo>
                  <a:cubicBezTo>
                    <a:pt x="623" y="6"/>
                    <a:pt x="597" y="0"/>
                    <a:pt x="570" y="0"/>
                  </a:cubicBezTo>
                  <a:close/>
                </a:path>
              </a:pathLst>
            </a:custGeom>
            <a:solidFill>
              <a:srgbClr val="BB6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2642536" y="3469787"/>
              <a:ext cx="90659" cy="156410"/>
            </a:xfrm>
            <a:custGeom>
              <a:avLst/>
              <a:gdLst/>
              <a:ahLst/>
              <a:cxnLst/>
              <a:rect l="l" t="t" r="r" b="b"/>
              <a:pathLst>
                <a:path w="768" h="1325" fill="none" extrusionOk="0">
                  <a:moveTo>
                    <a:pt x="712" y="466"/>
                  </a:moveTo>
                  <a:cubicBezTo>
                    <a:pt x="740" y="393"/>
                    <a:pt x="767" y="311"/>
                    <a:pt x="767" y="229"/>
                  </a:cubicBezTo>
                  <a:cubicBezTo>
                    <a:pt x="767" y="147"/>
                    <a:pt x="722" y="65"/>
                    <a:pt x="648" y="28"/>
                  </a:cubicBezTo>
                  <a:cubicBezTo>
                    <a:pt x="585" y="1"/>
                    <a:pt x="512" y="10"/>
                    <a:pt x="457" y="47"/>
                  </a:cubicBezTo>
                  <a:cubicBezTo>
                    <a:pt x="393" y="83"/>
                    <a:pt x="347" y="138"/>
                    <a:pt x="311" y="193"/>
                  </a:cubicBezTo>
                  <a:cubicBezTo>
                    <a:pt x="128" y="430"/>
                    <a:pt x="19" y="731"/>
                    <a:pt x="0" y="1032"/>
                  </a:cubicBezTo>
                  <a:cubicBezTo>
                    <a:pt x="0" y="1096"/>
                    <a:pt x="0" y="1160"/>
                    <a:pt x="19" y="1215"/>
                  </a:cubicBezTo>
                  <a:cubicBezTo>
                    <a:pt x="37" y="1270"/>
                    <a:pt x="92" y="1315"/>
                    <a:pt x="146" y="1315"/>
                  </a:cubicBezTo>
                  <a:cubicBezTo>
                    <a:pt x="238" y="1324"/>
                    <a:pt x="302" y="1251"/>
                    <a:pt x="347" y="1178"/>
                  </a:cubicBezTo>
                  <a:cubicBezTo>
                    <a:pt x="484" y="987"/>
                    <a:pt x="603" y="786"/>
                    <a:pt x="712" y="466"/>
                  </a:cubicBezTo>
                  <a:close/>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2411995" y="3400612"/>
              <a:ext cx="232785" cy="350594"/>
            </a:xfrm>
            <a:custGeom>
              <a:avLst/>
              <a:gdLst/>
              <a:ahLst/>
              <a:cxnLst/>
              <a:rect l="l" t="t" r="r" b="b"/>
              <a:pathLst>
                <a:path w="1972" h="2970" extrusionOk="0">
                  <a:moveTo>
                    <a:pt x="715" y="1"/>
                  </a:moveTo>
                  <a:cubicBezTo>
                    <a:pt x="617" y="1"/>
                    <a:pt x="537" y="102"/>
                    <a:pt x="521" y="195"/>
                  </a:cubicBezTo>
                  <a:cubicBezTo>
                    <a:pt x="493" y="304"/>
                    <a:pt x="521" y="414"/>
                    <a:pt x="539" y="523"/>
                  </a:cubicBezTo>
                  <a:cubicBezTo>
                    <a:pt x="621" y="1025"/>
                    <a:pt x="502" y="1545"/>
                    <a:pt x="320" y="2011"/>
                  </a:cubicBezTo>
                  <a:cubicBezTo>
                    <a:pt x="228" y="2239"/>
                    <a:pt x="119" y="2458"/>
                    <a:pt x="0" y="2668"/>
                  </a:cubicBezTo>
                  <a:lnTo>
                    <a:pt x="356" y="2969"/>
                  </a:lnTo>
                  <a:lnTo>
                    <a:pt x="1972" y="2056"/>
                  </a:lnTo>
                  <a:cubicBezTo>
                    <a:pt x="1963" y="1651"/>
                    <a:pt x="1605" y="1279"/>
                    <a:pt x="1144" y="1279"/>
                  </a:cubicBezTo>
                  <a:cubicBezTo>
                    <a:pt x="1128" y="1279"/>
                    <a:pt x="1112" y="1280"/>
                    <a:pt x="1096" y="1281"/>
                  </a:cubicBezTo>
                  <a:cubicBezTo>
                    <a:pt x="1123" y="934"/>
                    <a:pt x="1077" y="578"/>
                    <a:pt x="968" y="249"/>
                  </a:cubicBezTo>
                  <a:cubicBezTo>
                    <a:pt x="922" y="140"/>
                    <a:pt x="858" y="12"/>
                    <a:pt x="740" y="3"/>
                  </a:cubicBezTo>
                  <a:cubicBezTo>
                    <a:pt x="731" y="1"/>
                    <a:pt x="723" y="1"/>
                    <a:pt x="715" y="1"/>
                  </a:cubicBezTo>
                  <a:close/>
                </a:path>
              </a:pathLst>
            </a:custGeom>
            <a:solidFill>
              <a:srgbClr val="BB61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3"/>
            <p:cNvSpPr/>
            <p:nvPr/>
          </p:nvSpPr>
          <p:spPr>
            <a:xfrm>
              <a:off x="2411995" y="3398724"/>
              <a:ext cx="232785" cy="316833"/>
            </a:xfrm>
            <a:custGeom>
              <a:avLst/>
              <a:gdLst/>
              <a:ahLst/>
              <a:cxnLst/>
              <a:rect l="l" t="t" r="r" b="b"/>
              <a:pathLst>
                <a:path w="1972" h="2684" fill="none" extrusionOk="0">
                  <a:moveTo>
                    <a:pt x="1972" y="2072"/>
                  </a:moveTo>
                  <a:cubicBezTo>
                    <a:pt x="1963" y="1653"/>
                    <a:pt x="1579" y="1269"/>
                    <a:pt x="1096" y="1297"/>
                  </a:cubicBezTo>
                  <a:cubicBezTo>
                    <a:pt x="1123" y="950"/>
                    <a:pt x="1077" y="594"/>
                    <a:pt x="968" y="265"/>
                  </a:cubicBezTo>
                  <a:cubicBezTo>
                    <a:pt x="922" y="156"/>
                    <a:pt x="858" y="28"/>
                    <a:pt x="740" y="19"/>
                  </a:cubicBezTo>
                  <a:cubicBezTo>
                    <a:pt x="630" y="1"/>
                    <a:pt x="539" y="110"/>
                    <a:pt x="521" y="211"/>
                  </a:cubicBezTo>
                  <a:cubicBezTo>
                    <a:pt x="493" y="320"/>
                    <a:pt x="521" y="430"/>
                    <a:pt x="539" y="539"/>
                  </a:cubicBezTo>
                  <a:cubicBezTo>
                    <a:pt x="621" y="1041"/>
                    <a:pt x="502" y="1561"/>
                    <a:pt x="320" y="2027"/>
                  </a:cubicBezTo>
                  <a:cubicBezTo>
                    <a:pt x="228" y="2255"/>
                    <a:pt x="119" y="2474"/>
                    <a:pt x="0" y="2684"/>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2107085" y="3715439"/>
              <a:ext cx="562484" cy="1207718"/>
            </a:xfrm>
            <a:custGeom>
              <a:avLst/>
              <a:gdLst/>
              <a:ahLst/>
              <a:cxnLst/>
              <a:rect l="l" t="t" r="r" b="b"/>
              <a:pathLst>
                <a:path w="4765" h="10231" extrusionOk="0">
                  <a:moveTo>
                    <a:pt x="2583" y="1"/>
                  </a:moveTo>
                  <a:cubicBezTo>
                    <a:pt x="2455" y="238"/>
                    <a:pt x="2328" y="466"/>
                    <a:pt x="2200" y="695"/>
                  </a:cubicBezTo>
                  <a:cubicBezTo>
                    <a:pt x="1661" y="1662"/>
                    <a:pt x="1187" y="2666"/>
                    <a:pt x="831" y="3734"/>
                  </a:cubicBezTo>
                  <a:cubicBezTo>
                    <a:pt x="448" y="4884"/>
                    <a:pt x="201" y="6080"/>
                    <a:pt x="82" y="7284"/>
                  </a:cubicBezTo>
                  <a:cubicBezTo>
                    <a:pt x="19" y="7850"/>
                    <a:pt x="0" y="8444"/>
                    <a:pt x="183" y="8991"/>
                  </a:cubicBezTo>
                  <a:cubicBezTo>
                    <a:pt x="365" y="9539"/>
                    <a:pt x="776" y="10032"/>
                    <a:pt x="1333" y="10187"/>
                  </a:cubicBezTo>
                  <a:cubicBezTo>
                    <a:pt x="1447" y="10217"/>
                    <a:pt x="1564" y="10230"/>
                    <a:pt x="1681" y="10230"/>
                  </a:cubicBezTo>
                  <a:cubicBezTo>
                    <a:pt x="2068" y="10230"/>
                    <a:pt x="2457" y="10078"/>
                    <a:pt x="2766" y="9840"/>
                  </a:cubicBezTo>
                  <a:cubicBezTo>
                    <a:pt x="3177" y="9530"/>
                    <a:pt x="3469" y="9101"/>
                    <a:pt x="3706" y="8644"/>
                  </a:cubicBezTo>
                  <a:cubicBezTo>
                    <a:pt x="4299" y="7503"/>
                    <a:pt x="4591" y="6217"/>
                    <a:pt x="4673" y="4930"/>
                  </a:cubicBezTo>
                  <a:cubicBezTo>
                    <a:pt x="4765" y="3643"/>
                    <a:pt x="4655" y="2356"/>
                    <a:pt x="4418" y="1151"/>
                  </a:cubicBezTo>
                  <a:cubicBezTo>
                    <a:pt x="3797" y="603"/>
                    <a:pt x="3377" y="257"/>
                    <a:pt x="2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a:off x="2390393" y="3715439"/>
              <a:ext cx="246832" cy="182261"/>
            </a:xfrm>
            <a:custGeom>
              <a:avLst/>
              <a:gdLst/>
              <a:ahLst/>
              <a:cxnLst/>
              <a:rect l="l" t="t" r="r" b="b"/>
              <a:pathLst>
                <a:path w="2091" h="1544" extrusionOk="0">
                  <a:moveTo>
                    <a:pt x="183" y="1"/>
                  </a:moveTo>
                  <a:cubicBezTo>
                    <a:pt x="128" y="110"/>
                    <a:pt x="65" y="220"/>
                    <a:pt x="1" y="330"/>
                  </a:cubicBezTo>
                  <a:cubicBezTo>
                    <a:pt x="777" y="585"/>
                    <a:pt x="1488" y="996"/>
                    <a:pt x="2091" y="1543"/>
                  </a:cubicBezTo>
                  <a:cubicBezTo>
                    <a:pt x="2063" y="1407"/>
                    <a:pt x="2045" y="1279"/>
                    <a:pt x="2018" y="1151"/>
                  </a:cubicBezTo>
                  <a:cubicBezTo>
                    <a:pt x="1397" y="603"/>
                    <a:pt x="977" y="257"/>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3"/>
            <p:cNvSpPr/>
            <p:nvPr/>
          </p:nvSpPr>
          <p:spPr>
            <a:xfrm>
              <a:off x="2221235" y="4713509"/>
              <a:ext cx="324506" cy="209648"/>
            </a:xfrm>
            <a:custGeom>
              <a:avLst/>
              <a:gdLst/>
              <a:ahLst/>
              <a:cxnLst/>
              <a:rect l="l" t="t" r="r" b="b"/>
              <a:pathLst>
                <a:path w="2749" h="1776" extrusionOk="0">
                  <a:moveTo>
                    <a:pt x="1928" y="1"/>
                  </a:moveTo>
                  <a:cubicBezTo>
                    <a:pt x="1620" y="1"/>
                    <a:pt x="1313" y="69"/>
                    <a:pt x="1041" y="208"/>
                  </a:cubicBezTo>
                  <a:cubicBezTo>
                    <a:pt x="521" y="472"/>
                    <a:pt x="129" y="983"/>
                    <a:pt x="1" y="1568"/>
                  </a:cubicBezTo>
                  <a:cubicBezTo>
                    <a:pt x="110" y="1641"/>
                    <a:pt x="238" y="1695"/>
                    <a:pt x="366" y="1732"/>
                  </a:cubicBezTo>
                  <a:cubicBezTo>
                    <a:pt x="480" y="1762"/>
                    <a:pt x="597" y="1775"/>
                    <a:pt x="714" y="1775"/>
                  </a:cubicBezTo>
                  <a:cubicBezTo>
                    <a:pt x="1101" y="1775"/>
                    <a:pt x="1490" y="1623"/>
                    <a:pt x="1799" y="1385"/>
                  </a:cubicBezTo>
                  <a:cubicBezTo>
                    <a:pt x="2210" y="1075"/>
                    <a:pt x="2502" y="646"/>
                    <a:pt x="2739" y="189"/>
                  </a:cubicBezTo>
                  <a:cubicBezTo>
                    <a:pt x="2739" y="180"/>
                    <a:pt x="2739" y="180"/>
                    <a:pt x="2748" y="171"/>
                  </a:cubicBezTo>
                  <a:cubicBezTo>
                    <a:pt x="2491" y="58"/>
                    <a:pt x="2209" y="1"/>
                    <a:pt x="19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3"/>
            <p:cNvSpPr/>
            <p:nvPr/>
          </p:nvSpPr>
          <p:spPr>
            <a:xfrm>
              <a:off x="2111335" y="4650709"/>
              <a:ext cx="432163" cy="272448"/>
            </a:xfrm>
            <a:custGeom>
              <a:avLst/>
              <a:gdLst/>
              <a:ahLst/>
              <a:cxnLst/>
              <a:rect l="l" t="t" r="r" b="b"/>
              <a:pathLst>
                <a:path w="3661" h="2308" extrusionOk="0">
                  <a:moveTo>
                    <a:pt x="1" y="0"/>
                  </a:moveTo>
                  <a:cubicBezTo>
                    <a:pt x="1" y="365"/>
                    <a:pt x="37" y="721"/>
                    <a:pt x="147" y="1068"/>
                  </a:cubicBezTo>
                  <a:cubicBezTo>
                    <a:pt x="329" y="1616"/>
                    <a:pt x="740" y="2109"/>
                    <a:pt x="1297" y="2264"/>
                  </a:cubicBezTo>
                  <a:cubicBezTo>
                    <a:pt x="1411" y="2294"/>
                    <a:pt x="1528" y="2307"/>
                    <a:pt x="1645" y="2307"/>
                  </a:cubicBezTo>
                  <a:cubicBezTo>
                    <a:pt x="2032" y="2307"/>
                    <a:pt x="2421" y="2155"/>
                    <a:pt x="2730" y="1917"/>
                  </a:cubicBezTo>
                  <a:cubicBezTo>
                    <a:pt x="3131" y="1616"/>
                    <a:pt x="3423" y="1187"/>
                    <a:pt x="3661" y="740"/>
                  </a:cubicBezTo>
                  <a:lnTo>
                    <a:pt x="3661" y="740"/>
                  </a:lnTo>
                  <a:cubicBezTo>
                    <a:pt x="3261" y="884"/>
                    <a:pt x="2743" y="997"/>
                    <a:pt x="2105" y="997"/>
                  </a:cubicBezTo>
                  <a:cubicBezTo>
                    <a:pt x="2059" y="997"/>
                    <a:pt x="2011" y="996"/>
                    <a:pt x="1963" y="995"/>
                  </a:cubicBezTo>
                  <a:cubicBezTo>
                    <a:pt x="950" y="977"/>
                    <a:pt x="338" y="457"/>
                    <a:pt x="1" y="0"/>
                  </a:cubicBez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2411995" y="3715439"/>
              <a:ext cx="216613" cy="135870"/>
            </a:xfrm>
            <a:custGeom>
              <a:avLst/>
              <a:gdLst/>
              <a:ahLst/>
              <a:cxnLst/>
              <a:rect l="l" t="t" r="r" b="b"/>
              <a:pathLst>
                <a:path w="1835" h="1151" fill="none" extrusionOk="0">
                  <a:moveTo>
                    <a:pt x="1835" y="1151"/>
                  </a:moveTo>
                  <a:cubicBezTo>
                    <a:pt x="1214" y="603"/>
                    <a:pt x="794" y="257"/>
                    <a:pt x="0" y="1"/>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2107085" y="3715439"/>
              <a:ext cx="466632" cy="1217634"/>
            </a:xfrm>
            <a:custGeom>
              <a:avLst/>
              <a:gdLst/>
              <a:ahLst/>
              <a:cxnLst/>
              <a:rect l="l" t="t" r="r" b="b"/>
              <a:pathLst>
                <a:path w="3953" h="10315" fill="none" extrusionOk="0">
                  <a:moveTo>
                    <a:pt x="2583" y="1"/>
                  </a:moveTo>
                  <a:cubicBezTo>
                    <a:pt x="2455" y="238"/>
                    <a:pt x="2328" y="466"/>
                    <a:pt x="2200" y="695"/>
                  </a:cubicBezTo>
                  <a:cubicBezTo>
                    <a:pt x="1661" y="1662"/>
                    <a:pt x="1187" y="2666"/>
                    <a:pt x="831" y="3734"/>
                  </a:cubicBezTo>
                  <a:cubicBezTo>
                    <a:pt x="448" y="4884"/>
                    <a:pt x="201" y="6080"/>
                    <a:pt x="82" y="7284"/>
                  </a:cubicBezTo>
                  <a:cubicBezTo>
                    <a:pt x="19" y="7850"/>
                    <a:pt x="0" y="8444"/>
                    <a:pt x="183" y="8991"/>
                  </a:cubicBezTo>
                  <a:cubicBezTo>
                    <a:pt x="365" y="9539"/>
                    <a:pt x="776" y="10032"/>
                    <a:pt x="1333" y="10187"/>
                  </a:cubicBezTo>
                  <a:cubicBezTo>
                    <a:pt x="1826" y="10315"/>
                    <a:pt x="2364" y="10150"/>
                    <a:pt x="2766" y="9840"/>
                  </a:cubicBezTo>
                  <a:cubicBezTo>
                    <a:pt x="3177" y="9530"/>
                    <a:pt x="3469" y="9101"/>
                    <a:pt x="3706" y="8644"/>
                  </a:cubicBezTo>
                  <a:cubicBezTo>
                    <a:pt x="3797" y="8471"/>
                    <a:pt x="3879" y="8298"/>
                    <a:pt x="3952" y="8115"/>
                  </a:cubicBezTo>
                </a:path>
              </a:pathLst>
            </a:custGeom>
            <a:noFill/>
            <a:ln w="29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8" name="Table 2">
            <a:extLst>
              <a:ext uri="{FF2B5EF4-FFF2-40B4-BE49-F238E27FC236}">
                <a16:creationId xmlns:a16="http://schemas.microsoft.com/office/drawing/2014/main" id="{BD83E5DC-DF3E-2743-75E4-9F32A9E9F46B}"/>
              </a:ext>
            </a:extLst>
          </p:cNvPr>
          <p:cNvGraphicFramePr>
            <a:graphicFrameLocks noGrp="1"/>
          </p:cNvGraphicFramePr>
          <p:nvPr>
            <p:extLst>
              <p:ext uri="{D42A27DB-BD31-4B8C-83A1-F6EECF244321}">
                <p14:modId xmlns:p14="http://schemas.microsoft.com/office/powerpoint/2010/main" val="3952128221"/>
              </p:ext>
            </p:extLst>
          </p:nvPr>
        </p:nvGraphicFramePr>
        <p:xfrm>
          <a:off x="1548817" y="168538"/>
          <a:ext cx="6096000" cy="701040"/>
        </p:xfrm>
        <a:graphic>
          <a:graphicData uri="http://schemas.openxmlformats.org/drawingml/2006/table">
            <a:tbl>
              <a:tblPr firstRow="1" bandRow="1">
                <a:tableStyleId>{7F3E3FD0-3CD5-45DB-B452-72B4C6E09809}</a:tableStyleId>
              </a:tblPr>
              <a:tblGrid>
                <a:gridCol w="6096000">
                  <a:extLst>
                    <a:ext uri="{9D8B030D-6E8A-4147-A177-3AD203B41FA5}">
                      <a16:colId xmlns:a16="http://schemas.microsoft.com/office/drawing/2014/main" val="20487671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4000" b="1" dirty="0">
                          <a:solidFill>
                            <a:srgbClr val="96507E"/>
                          </a:solidFill>
                          <a:latin typeface="Baskerville Old Face" panose="02020602080505020303" pitchFamily="18" charset="0"/>
                        </a:rPr>
                        <a:t>Future Goals to Achieve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11932582"/>
                  </a:ext>
                </a:extLst>
              </a:tr>
            </a:tbl>
          </a:graphicData>
        </a:graphic>
      </p:graphicFrame>
      <p:graphicFrame>
        <p:nvGraphicFramePr>
          <p:cNvPr id="9" name="Table 9">
            <a:extLst>
              <a:ext uri="{FF2B5EF4-FFF2-40B4-BE49-F238E27FC236}">
                <a16:creationId xmlns:a16="http://schemas.microsoft.com/office/drawing/2014/main" id="{17A129ED-0FA1-56A6-6396-E771B781EDC8}"/>
              </a:ext>
            </a:extLst>
          </p:cNvPr>
          <p:cNvGraphicFramePr>
            <a:graphicFrameLocks noGrp="1"/>
          </p:cNvGraphicFramePr>
          <p:nvPr>
            <p:extLst>
              <p:ext uri="{D42A27DB-BD31-4B8C-83A1-F6EECF244321}">
                <p14:modId xmlns:p14="http://schemas.microsoft.com/office/powerpoint/2010/main" val="2692101870"/>
              </p:ext>
            </p:extLst>
          </p:nvPr>
        </p:nvGraphicFramePr>
        <p:xfrm>
          <a:off x="709532" y="1309910"/>
          <a:ext cx="4610607" cy="3261360"/>
        </p:xfrm>
        <a:graphic>
          <a:graphicData uri="http://schemas.openxmlformats.org/drawingml/2006/table">
            <a:tbl>
              <a:tblPr firstRow="1" bandRow="1">
                <a:tableStyleId>{7F3E3FD0-3CD5-45DB-B452-72B4C6E09809}</a:tableStyleId>
              </a:tblPr>
              <a:tblGrid>
                <a:gridCol w="4610607">
                  <a:extLst>
                    <a:ext uri="{9D8B030D-6E8A-4147-A177-3AD203B41FA5}">
                      <a16:colId xmlns:a16="http://schemas.microsoft.com/office/drawing/2014/main" val="586073595"/>
                    </a:ext>
                  </a:extLst>
                </a:gridCol>
              </a:tblGrid>
              <a:tr h="3037887">
                <a:tc>
                  <a:txBody>
                    <a:bodyPr/>
                    <a:lstStyle/>
                    <a:p>
                      <a:pPr marL="285750" indent="-285750">
                        <a:buFont typeface="Wingdings" panose="05000000000000000000" pitchFamily="2" charset="2"/>
                        <a:buChar char="v"/>
                      </a:pPr>
                      <a:r>
                        <a:rPr lang="en-US" sz="1600" dirty="0">
                          <a:solidFill>
                            <a:schemeClr val="tx1"/>
                          </a:solidFill>
                          <a:latin typeface="Arial Rounded MT Bold" panose="020F0704030504030204" pitchFamily="34" charset="0"/>
                        </a:rPr>
                        <a:t>Creating and uploading new contents and features like premium user contents, online payment facilities </a:t>
                      </a:r>
                      <a:r>
                        <a:rPr lang="en-US" sz="1600" dirty="0" err="1">
                          <a:solidFill>
                            <a:schemeClr val="tx1"/>
                          </a:solidFill>
                          <a:latin typeface="Arial Rounded MT Bold" panose="020F0704030504030204" pitchFamily="34" charset="0"/>
                        </a:rPr>
                        <a:t>etc</a:t>
                      </a:r>
                      <a:r>
                        <a:rPr lang="en-US" sz="1600" dirty="0">
                          <a:solidFill>
                            <a:schemeClr val="tx1"/>
                          </a:solidFill>
                          <a:latin typeface="Arial Rounded MT Bold" panose="020F0704030504030204" pitchFamily="34" charset="0"/>
                        </a:rPr>
                        <a:t> .</a:t>
                      </a:r>
                    </a:p>
                    <a:p>
                      <a:pPr marL="0" indent="0">
                        <a:buFont typeface="Wingdings" panose="05000000000000000000" pitchFamily="2" charset="2"/>
                        <a:buNone/>
                      </a:pPr>
                      <a:endParaRPr lang="en-US" sz="1600" dirty="0">
                        <a:solidFill>
                          <a:schemeClr val="tx1"/>
                        </a:solidFill>
                        <a:latin typeface="Arial Rounded MT Bold" panose="020F0704030504030204" pitchFamily="34" charset="0"/>
                      </a:endParaRPr>
                    </a:p>
                    <a:p>
                      <a:pPr marL="285750" indent="-285750">
                        <a:buFont typeface="Wingdings" panose="05000000000000000000" pitchFamily="2" charset="2"/>
                        <a:buChar char="v"/>
                      </a:pPr>
                      <a:r>
                        <a:rPr lang="en-US" sz="1600" dirty="0">
                          <a:solidFill>
                            <a:schemeClr val="tx1"/>
                          </a:solidFill>
                          <a:latin typeface="Arial Rounded MT Bold" panose="020F0704030504030204" pitchFamily="34" charset="0"/>
                        </a:rPr>
                        <a:t>Responding to the queries of the users .</a:t>
                      </a:r>
                    </a:p>
                    <a:p>
                      <a:pPr marL="0" indent="0">
                        <a:buFont typeface="Wingdings" panose="05000000000000000000" pitchFamily="2" charset="2"/>
                        <a:buNone/>
                      </a:pPr>
                      <a:endParaRPr lang="en-US" sz="1600" dirty="0">
                        <a:solidFill>
                          <a:schemeClr val="tx1"/>
                        </a:solidFill>
                        <a:latin typeface="Arial Rounded MT Bold" panose="020F0704030504030204" pitchFamily="34" charset="0"/>
                      </a:endParaRPr>
                    </a:p>
                    <a:p>
                      <a:pPr marL="285750" indent="-285750">
                        <a:buFont typeface="Wingdings" panose="05000000000000000000" pitchFamily="2" charset="2"/>
                        <a:buChar char="v"/>
                      </a:pPr>
                      <a:r>
                        <a:rPr lang="en-US" sz="1600" dirty="0">
                          <a:solidFill>
                            <a:schemeClr val="tx1"/>
                          </a:solidFill>
                          <a:latin typeface="Arial Rounded MT Bold" panose="020F0704030504030204" pitchFamily="34" charset="0"/>
                        </a:rPr>
                        <a:t>Updating features frequently .</a:t>
                      </a:r>
                    </a:p>
                    <a:p>
                      <a:pPr marL="0" indent="0">
                        <a:buFont typeface="Wingdings" panose="05000000000000000000" pitchFamily="2" charset="2"/>
                        <a:buNone/>
                      </a:pPr>
                      <a:endParaRPr lang="en-US" sz="1600" dirty="0">
                        <a:solidFill>
                          <a:schemeClr val="tx1"/>
                        </a:solidFill>
                        <a:latin typeface="Arial Rounded MT Bold" panose="020F070403050403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r>
                        <a:rPr lang="en-US" sz="1600" dirty="0">
                          <a:solidFill>
                            <a:schemeClr val="tx1"/>
                          </a:solidFill>
                          <a:latin typeface="Arial Rounded MT Bold" panose="020F0704030504030204" pitchFamily="34" charset="0"/>
                        </a:rPr>
                        <a:t>Adding </a:t>
                      </a:r>
                      <a:r>
                        <a:rPr lang="en-US" sz="1600" b="0" i="0" u="none" strike="noStrike" cap="none" dirty="0">
                          <a:solidFill>
                            <a:srgbClr val="000000"/>
                          </a:solidFill>
                          <a:effectLst/>
                          <a:latin typeface="Arial Rounded MT Bold" panose="020F0704030504030204" pitchFamily="34" charset="0"/>
                          <a:cs typeface="Arial"/>
                          <a:sym typeface="Arial"/>
                        </a:rPr>
                        <a:t>v</a:t>
                      </a:r>
                      <a:r>
                        <a:rPr lang="en-US" sz="1600" b="0" i="0" u="none" strike="noStrike" cap="none" dirty="0">
                          <a:solidFill>
                            <a:srgbClr val="000000"/>
                          </a:solidFill>
                          <a:effectLst/>
                          <a:latin typeface="Arial Rounded MT Bold" panose="020F0704030504030204" pitchFamily="34" charset="0"/>
                          <a:ea typeface="Arial"/>
                          <a:cs typeface="Arial"/>
                          <a:sym typeface="Arial"/>
                        </a:rPr>
                        <a:t>arious social media platforms where users can interact directly with the teachers .</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endParaRPr lang="en-US" sz="1600" dirty="0">
                        <a:solidFill>
                          <a:schemeClr val="tx1"/>
                        </a:solidFill>
                        <a:latin typeface="Arial Rounded MT Bold" panose="020F0704030504030204" pitchFamily="34" charset="0"/>
                      </a:endParaRPr>
                    </a:p>
                    <a:p>
                      <a:pPr marL="285750" indent="-285750">
                        <a:buFont typeface="Wingdings" panose="05000000000000000000" pitchFamily="2" charset="2"/>
                        <a:buChar char="v"/>
                      </a:pPr>
                      <a:r>
                        <a:rPr lang="en-US" sz="1600" dirty="0">
                          <a:solidFill>
                            <a:schemeClr val="tx1"/>
                          </a:solidFill>
                          <a:latin typeface="Arial Rounded MT Bold" panose="020F0704030504030204" pitchFamily="34" charset="0"/>
                        </a:rPr>
                        <a:t>Fix the technical issues immediately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34543928"/>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12" name="Google Shape;1212;p50"/>
          <p:cNvSpPr txBox="1">
            <a:spLocks noGrp="1"/>
          </p:cNvSpPr>
          <p:nvPr>
            <p:ph type="title"/>
          </p:nvPr>
        </p:nvSpPr>
        <p:spPr>
          <a:xfrm>
            <a:off x="463309" y="3260823"/>
            <a:ext cx="1117500" cy="3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t>25%</a:t>
            </a:r>
            <a:endParaRPr sz="1600" dirty="0"/>
          </a:p>
        </p:txBody>
      </p:sp>
      <p:sp>
        <p:nvSpPr>
          <p:cNvPr id="1213" name="Google Shape;1213;p50"/>
          <p:cNvSpPr txBox="1">
            <a:spLocks noGrp="1"/>
          </p:cNvSpPr>
          <p:nvPr>
            <p:ph type="subTitle" idx="1"/>
          </p:nvPr>
        </p:nvSpPr>
        <p:spPr>
          <a:xfrm>
            <a:off x="117512" y="3596953"/>
            <a:ext cx="18336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About 25% HTML language is used to build the frontend of the website</a:t>
            </a:r>
            <a:endParaRPr sz="1600" dirty="0"/>
          </a:p>
        </p:txBody>
      </p:sp>
      <p:sp>
        <p:nvSpPr>
          <p:cNvPr id="1214" name="Google Shape;1214;p50"/>
          <p:cNvSpPr txBox="1">
            <a:spLocks noGrp="1"/>
          </p:cNvSpPr>
          <p:nvPr>
            <p:ph type="subTitle" idx="2"/>
          </p:nvPr>
        </p:nvSpPr>
        <p:spPr>
          <a:xfrm>
            <a:off x="50855" y="1283573"/>
            <a:ext cx="1833600" cy="37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accent4"/>
                </a:solidFill>
                <a:latin typeface="Arial Rounded MT Bold" panose="020F0704030504030204" pitchFamily="34" charset="0"/>
              </a:rPr>
              <a:t>HTML</a:t>
            </a:r>
            <a:endParaRPr sz="1600" dirty="0">
              <a:solidFill>
                <a:schemeClr val="accent4"/>
              </a:solidFill>
              <a:latin typeface="Arial Rounded MT Bold" panose="020F0704030504030204" pitchFamily="34" charset="0"/>
            </a:endParaRPr>
          </a:p>
        </p:txBody>
      </p:sp>
      <p:sp>
        <p:nvSpPr>
          <p:cNvPr id="1215" name="Google Shape;1215;p50"/>
          <p:cNvSpPr txBox="1">
            <a:spLocks noGrp="1"/>
          </p:cNvSpPr>
          <p:nvPr>
            <p:ph type="title" idx="3"/>
          </p:nvPr>
        </p:nvSpPr>
        <p:spPr>
          <a:xfrm>
            <a:off x="2163429" y="3257125"/>
            <a:ext cx="1117500" cy="3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t>35%</a:t>
            </a:r>
            <a:endParaRPr sz="1600" dirty="0"/>
          </a:p>
        </p:txBody>
      </p:sp>
      <p:sp>
        <p:nvSpPr>
          <p:cNvPr id="1216" name="Google Shape;1216;p50"/>
          <p:cNvSpPr txBox="1">
            <a:spLocks noGrp="1"/>
          </p:cNvSpPr>
          <p:nvPr>
            <p:ph type="subTitle" idx="4"/>
          </p:nvPr>
        </p:nvSpPr>
        <p:spPr>
          <a:xfrm>
            <a:off x="1874432" y="3596953"/>
            <a:ext cx="18336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35% CSS language is used to beautify the website</a:t>
            </a:r>
            <a:endParaRPr sz="1600" dirty="0"/>
          </a:p>
        </p:txBody>
      </p:sp>
      <p:sp>
        <p:nvSpPr>
          <p:cNvPr id="1217" name="Google Shape;1217;p50"/>
          <p:cNvSpPr txBox="1">
            <a:spLocks noGrp="1"/>
          </p:cNvSpPr>
          <p:nvPr>
            <p:ph type="subTitle" idx="5"/>
          </p:nvPr>
        </p:nvSpPr>
        <p:spPr>
          <a:xfrm>
            <a:off x="2343051" y="1271281"/>
            <a:ext cx="683696" cy="4181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accent4"/>
                </a:solidFill>
                <a:latin typeface="Arial Rounded MT Bold" panose="020F0704030504030204" pitchFamily="34" charset="0"/>
              </a:rPr>
              <a:t>CSS</a:t>
            </a:r>
            <a:endParaRPr sz="1600" dirty="0">
              <a:solidFill>
                <a:schemeClr val="accent4"/>
              </a:solidFill>
              <a:latin typeface="Arial Rounded MT Bold" panose="020F0704030504030204" pitchFamily="34" charset="0"/>
            </a:endParaRPr>
          </a:p>
        </p:txBody>
      </p:sp>
      <p:sp>
        <p:nvSpPr>
          <p:cNvPr id="1218" name="Google Shape;1218;p50"/>
          <p:cNvSpPr txBox="1">
            <a:spLocks noGrp="1"/>
          </p:cNvSpPr>
          <p:nvPr>
            <p:ph type="title" idx="6"/>
          </p:nvPr>
        </p:nvSpPr>
        <p:spPr>
          <a:xfrm>
            <a:off x="3954494" y="3257125"/>
            <a:ext cx="1117500" cy="3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t>10%</a:t>
            </a:r>
            <a:endParaRPr sz="1600" dirty="0"/>
          </a:p>
        </p:txBody>
      </p:sp>
      <p:sp>
        <p:nvSpPr>
          <p:cNvPr id="1219" name="Google Shape;1219;p50"/>
          <p:cNvSpPr txBox="1">
            <a:spLocks noGrp="1"/>
          </p:cNvSpPr>
          <p:nvPr>
            <p:ph type="subTitle" idx="7"/>
          </p:nvPr>
        </p:nvSpPr>
        <p:spPr>
          <a:xfrm>
            <a:off x="3548866" y="3621704"/>
            <a:ext cx="18336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Java Script is also used in website </a:t>
            </a:r>
          </a:p>
          <a:p>
            <a:pPr marL="0" lvl="0" indent="0" algn="ctr" rtl="0">
              <a:spcBef>
                <a:spcPts val="0"/>
              </a:spcBef>
              <a:spcAft>
                <a:spcPts val="0"/>
              </a:spcAft>
              <a:buNone/>
            </a:pPr>
            <a:r>
              <a:rPr lang="en" sz="1600" dirty="0"/>
              <a:t>for 10% </a:t>
            </a:r>
            <a:endParaRPr sz="1600" dirty="0"/>
          </a:p>
        </p:txBody>
      </p:sp>
      <p:sp>
        <p:nvSpPr>
          <p:cNvPr id="1220" name="Google Shape;1220;p50"/>
          <p:cNvSpPr txBox="1">
            <a:spLocks noGrp="1"/>
          </p:cNvSpPr>
          <p:nvPr>
            <p:ph type="subTitle" idx="8"/>
          </p:nvPr>
        </p:nvSpPr>
        <p:spPr>
          <a:xfrm>
            <a:off x="3539217" y="1285753"/>
            <a:ext cx="1833600" cy="37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accent4"/>
                </a:solidFill>
                <a:latin typeface="Arial Rounded MT Bold" panose="020F0704030504030204" pitchFamily="34" charset="0"/>
              </a:rPr>
              <a:t>Java Script</a:t>
            </a:r>
            <a:endParaRPr sz="1600" dirty="0">
              <a:solidFill>
                <a:schemeClr val="accent4"/>
              </a:solidFill>
              <a:latin typeface="Arial Rounded MT Bold" panose="020F0704030504030204" pitchFamily="34" charset="0"/>
            </a:endParaRPr>
          </a:p>
        </p:txBody>
      </p:sp>
      <p:sp>
        <p:nvSpPr>
          <p:cNvPr id="1221" name="Google Shape;1221;p50"/>
          <p:cNvSpPr txBox="1">
            <a:spLocks noGrp="1"/>
          </p:cNvSpPr>
          <p:nvPr>
            <p:ph type="title" idx="9"/>
          </p:nvPr>
        </p:nvSpPr>
        <p:spPr>
          <a:xfrm>
            <a:off x="7227359" y="3257125"/>
            <a:ext cx="1117500" cy="3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t>12%</a:t>
            </a:r>
            <a:endParaRPr sz="1600" dirty="0"/>
          </a:p>
        </p:txBody>
      </p:sp>
      <p:sp>
        <p:nvSpPr>
          <p:cNvPr id="1222" name="Google Shape;1222;p50"/>
          <p:cNvSpPr txBox="1">
            <a:spLocks noGrp="1"/>
          </p:cNvSpPr>
          <p:nvPr>
            <p:ph type="subTitle" idx="13"/>
          </p:nvPr>
        </p:nvSpPr>
        <p:spPr>
          <a:xfrm>
            <a:off x="5372817" y="3629185"/>
            <a:ext cx="18336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Despite being the least used language ,PHP is one of the most needed language.</a:t>
            </a:r>
            <a:endParaRPr sz="1600" dirty="0"/>
          </a:p>
        </p:txBody>
      </p:sp>
      <p:sp>
        <p:nvSpPr>
          <p:cNvPr id="1223" name="Google Shape;1223;p50"/>
          <p:cNvSpPr txBox="1">
            <a:spLocks noGrp="1"/>
          </p:cNvSpPr>
          <p:nvPr>
            <p:ph type="subTitle" idx="14"/>
          </p:nvPr>
        </p:nvSpPr>
        <p:spPr>
          <a:xfrm>
            <a:off x="5200455" y="1283573"/>
            <a:ext cx="1833600" cy="37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accent4"/>
                </a:solidFill>
                <a:latin typeface="Arial Rounded MT Bold" panose="020F0704030504030204" pitchFamily="34" charset="0"/>
              </a:rPr>
              <a:t>PHP</a:t>
            </a:r>
            <a:endParaRPr sz="1600" dirty="0">
              <a:solidFill>
                <a:schemeClr val="accent4"/>
              </a:solidFill>
              <a:latin typeface="Arial Rounded MT Bold" panose="020F0704030504030204" pitchFamily="34" charset="0"/>
            </a:endParaRPr>
          </a:p>
        </p:txBody>
      </p:sp>
      <p:grpSp>
        <p:nvGrpSpPr>
          <p:cNvPr id="1224" name="Google Shape;1224;p50"/>
          <p:cNvGrpSpPr/>
          <p:nvPr/>
        </p:nvGrpSpPr>
        <p:grpSpPr>
          <a:xfrm>
            <a:off x="8041661" y="254512"/>
            <a:ext cx="513604" cy="701145"/>
            <a:chOff x="7972250" y="281426"/>
            <a:chExt cx="599025" cy="817758"/>
          </a:xfrm>
        </p:grpSpPr>
        <p:sp>
          <p:nvSpPr>
            <p:cNvPr id="1225" name="Google Shape;1225;p50"/>
            <p:cNvSpPr/>
            <p:nvPr/>
          </p:nvSpPr>
          <p:spPr>
            <a:xfrm flipH="1">
              <a:off x="8009728" y="281426"/>
              <a:ext cx="380100" cy="380100"/>
            </a:xfrm>
            <a:prstGeom prst="star4">
              <a:avLst>
                <a:gd name="adj" fmla="val 125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0"/>
            <p:cNvSpPr/>
            <p:nvPr/>
          </p:nvSpPr>
          <p:spPr>
            <a:xfrm flipH="1">
              <a:off x="8325875" y="776000"/>
              <a:ext cx="245400" cy="245400"/>
            </a:xfrm>
            <a:prstGeom prst="star4">
              <a:avLst>
                <a:gd name="adj"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0"/>
            <p:cNvSpPr/>
            <p:nvPr/>
          </p:nvSpPr>
          <p:spPr>
            <a:xfrm flipH="1">
              <a:off x="7972250" y="853784"/>
              <a:ext cx="245400" cy="245400"/>
            </a:xfrm>
            <a:prstGeom prst="star4">
              <a:avLst>
                <a:gd name="adj" fmla="val 1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2" name="Google Shape;1232;p50"/>
          <p:cNvSpPr/>
          <p:nvPr/>
        </p:nvSpPr>
        <p:spPr>
          <a:xfrm flipH="1">
            <a:off x="221113" y="213600"/>
            <a:ext cx="380100" cy="380100"/>
          </a:xfrm>
          <a:prstGeom prst="star4">
            <a:avLst>
              <a:gd name="adj" fmla="val 1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0"/>
          <p:cNvSpPr/>
          <p:nvPr/>
        </p:nvSpPr>
        <p:spPr>
          <a:xfrm>
            <a:off x="8632265" y="4359823"/>
            <a:ext cx="240900" cy="240900"/>
          </a:xfrm>
          <a:prstGeom prst="star4">
            <a:avLst>
              <a:gd name="adj" fmla="val 125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854B1200-C871-79A8-14C0-293A97CC0F39}"/>
              </a:ext>
            </a:extLst>
          </p:cNvPr>
          <p:cNvGrpSpPr/>
          <p:nvPr/>
        </p:nvGrpSpPr>
        <p:grpSpPr>
          <a:xfrm>
            <a:off x="3885725" y="1746871"/>
            <a:ext cx="1140585" cy="1081903"/>
            <a:chOff x="4775350" y="1754221"/>
            <a:chExt cx="1533900" cy="1534200"/>
          </a:xfrm>
        </p:grpSpPr>
        <p:sp>
          <p:nvSpPr>
            <p:cNvPr id="1207" name="Google Shape;1207;p50"/>
            <p:cNvSpPr/>
            <p:nvPr/>
          </p:nvSpPr>
          <p:spPr>
            <a:xfrm>
              <a:off x="4775350" y="1754221"/>
              <a:ext cx="1533900" cy="1534200"/>
            </a:xfrm>
            <a:prstGeom prst="donut">
              <a:avLst>
                <a:gd name="adj" fmla="val 1382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00"/>
            </a:p>
          </p:txBody>
        </p:sp>
        <p:sp>
          <p:nvSpPr>
            <p:cNvPr id="1208" name="Google Shape;1208;p50"/>
            <p:cNvSpPr/>
            <p:nvPr/>
          </p:nvSpPr>
          <p:spPr>
            <a:xfrm>
              <a:off x="4775350" y="1754221"/>
              <a:ext cx="1533900" cy="1534200"/>
            </a:xfrm>
            <a:prstGeom prst="blockArc">
              <a:avLst>
                <a:gd name="adj1" fmla="val 16200655"/>
                <a:gd name="adj2" fmla="val 2063006"/>
                <a:gd name="adj3" fmla="val 13905"/>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00"/>
            </a:p>
          </p:txBody>
        </p:sp>
        <p:sp>
          <p:nvSpPr>
            <p:cNvPr id="1237" name="Google Shape;1237;p50"/>
            <p:cNvSpPr/>
            <p:nvPr/>
          </p:nvSpPr>
          <p:spPr>
            <a:xfrm>
              <a:off x="5184550" y="2163571"/>
              <a:ext cx="715500" cy="715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nvGrpSpPr>
          <p:cNvPr id="5" name="Group 4">
            <a:extLst>
              <a:ext uri="{FF2B5EF4-FFF2-40B4-BE49-F238E27FC236}">
                <a16:creationId xmlns:a16="http://schemas.microsoft.com/office/drawing/2014/main" id="{BB9F9D5B-CC99-03E0-69C2-B306F45602EF}"/>
              </a:ext>
            </a:extLst>
          </p:cNvPr>
          <p:cNvGrpSpPr/>
          <p:nvPr/>
        </p:nvGrpSpPr>
        <p:grpSpPr>
          <a:xfrm>
            <a:off x="5530757" y="1754218"/>
            <a:ext cx="1140585" cy="1081902"/>
            <a:chOff x="6715950" y="1754221"/>
            <a:chExt cx="1533900" cy="1534200"/>
          </a:xfrm>
        </p:grpSpPr>
        <p:sp>
          <p:nvSpPr>
            <p:cNvPr id="1209" name="Google Shape;1209;p50"/>
            <p:cNvSpPr/>
            <p:nvPr/>
          </p:nvSpPr>
          <p:spPr>
            <a:xfrm>
              <a:off x="6715950" y="1754221"/>
              <a:ext cx="1533900" cy="1534200"/>
            </a:xfrm>
            <a:prstGeom prst="donut">
              <a:avLst>
                <a:gd name="adj" fmla="val 1382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00"/>
            </a:p>
          </p:txBody>
        </p:sp>
        <p:sp>
          <p:nvSpPr>
            <p:cNvPr id="1210" name="Google Shape;1210;p50"/>
            <p:cNvSpPr/>
            <p:nvPr/>
          </p:nvSpPr>
          <p:spPr>
            <a:xfrm>
              <a:off x="6715950" y="1754221"/>
              <a:ext cx="1533900" cy="1534200"/>
            </a:xfrm>
            <a:prstGeom prst="blockArc">
              <a:avLst>
                <a:gd name="adj1" fmla="val 16200655"/>
                <a:gd name="adj2" fmla="val 9536038"/>
                <a:gd name="adj3" fmla="val 14058"/>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00"/>
            </a:p>
          </p:txBody>
        </p:sp>
        <p:sp>
          <p:nvSpPr>
            <p:cNvPr id="1235" name="Google Shape;1235;p50"/>
            <p:cNvSpPr/>
            <p:nvPr/>
          </p:nvSpPr>
          <p:spPr>
            <a:xfrm>
              <a:off x="7125150" y="2163571"/>
              <a:ext cx="715500" cy="715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nvGrpSpPr>
          <p:cNvPr id="2" name="Group 1">
            <a:extLst>
              <a:ext uri="{FF2B5EF4-FFF2-40B4-BE49-F238E27FC236}">
                <a16:creationId xmlns:a16="http://schemas.microsoft.com/office/drawing/2014/main" id="{0C284090-0315-E181-4DC4-DDE286A87231}"/>
              </a:ext>
            </a:extLst>
          </p:cNvPr>
          <p:cNvGrpSpPr/>
          <p:nvPr/>
        </p:nvGrpSpPr>
        <p:grpSpPr>
          <a:xfrm>
            <a:off x="441305" y="1748373"/>
            <a:ext cx="1117500" cy="1087750"/>
            <a:chOff x="894150" y="1754221"/>
            <a:chExt cx="1533900" cy="1534200"/>
          </a:xfrm>
        </p:grpSpPr>
        <p:sp>
          <p:nvSpPr>
            <p:cNvPr id="1203" name="Google Shape;1203;p50"/>
            <p:cNvSpPr/>
            <p:nvPr/>
          </p:nvSpPr>
          <p:spPr>
            <a:xfrm>
              <a:off x="894150" y="1754221"/>
              <a:ext cx="1533900" cy="1534200"/>
            </a:xfrm>
            <a:prstGeom prst="donut">
              <a:avLst>
                <a:gd name="adj" fmla="val 1382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00"/>
            </a:p>
          </p:txBody>
        </p:sp>
        <p:sp>
          <p:nvSpPr>
            <p:cNvPr id="1204" name="Google Shape;1204;p50"/>
            <p:cNvSpPr/>
            <p:nvPr/>
          </p:nvSpPr>
          <p:spPr>
            <a:xfrm>
              <a:off x="894150" y="1754221"/>
              <a:ext cx="1533900" cy="1534200"/>
            </a:xfrm>
            <a:prstGeom prst="blockArc">
              <a:avLst>
                <a:gd name="adj1" fmla="val 16200655"/>
                <a:gd name="adj2" fmla="val 11272046"/>
                <a:gd name="adj3" fmla="val 13884"/>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00"/>
            </a:p>
          </p:txBody>
        </p:sp>
        <p:sp>
          <p:nvSpPr>
            <p:cNvPr id="1234" name="Google Shape;1234;p50"/>
            <p:cNvSpPr/>
            <p:nvPr/>
          </p:nvSpPr>
          <p:spPr>
            <a:xfrm>
              <a:off x="1303350" y="2163571"/>
              <a:ext cx="715500" cy="715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nvGrpSpPr>
          <p:cNvPr id="3" name="Group 2">
            <a:extLst>
              <a:ext uri="{FF2B5EF4-FFF2-40B4-BE49-F238E27FC236}">
                <a16:creationId xmlns:a16="http://schemas.microsoft.com/office/drawing/2014/main" id="{D3BA830B-4BDA-52C6-957C-E9C5F9945833}"/>
              </a:ext>
            </a:extLst>
          </p:cNvPr>
          <p:cNvGrpSpPr/>
          <p:nvPr/>
        </p:nvGrpSpPr>
        <p:grpSpPr>
          <a:xfrm>
            <a:off x="1884455" y="1754221"/>
            <a:ext cx="1363989" cy="1081902"/>
            <a:chOff x="2508700" y="1754221"/>
            <a:chExt cx="1859950" cy="1534200"/>
          </a:xfrm>
        </p:grpSpPr>
        <p:sp>
          <p:nvSpPr>
            <p:cNvPr id="1205" name="Google Shape;1205;p50"/>
            <p:cNvSpPr/>
            <p:nvPr/>
          </p:nvSpPr>
          <p:spPr>
            <a:xfrm>
              <a:off x="2834750" y="1754221"/>
              <a:ext cx="1533900" cy="1534200"/>
            </a:xfrm>
            <a:prstGeom prst="donut">
              <a:avLst>
                <a:gd name="adj" fmla="val 1382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00"/>
            </a:p>
          </p:txBody>
        </p:sp>
        <p:sp>
          <p:nvSpPr>
            <p:cNvPr id="1206" name="Google Shape;1206;p50"/>
            <p:cNvSpPr/>
            <p:nvPr/>
          </p:nvSpPr>
          <p:spPr>
            <a:xfrm>
              <a:off x="2834750" y="1754221"/>
              <a:ext cx="1533900" cy="1534200"/>
            </a:xfrm>
            <a:prstGeom prst="blockArc">
              <a:avLst>
                <a:gd name="adj1" fmla="val 16200655"/>
                <a:gd name="adj2" fmla="val 4541612"/>
                <a:gd name="adj3" fmla="val 1410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00"/>
            </a:p>
          </p:txBody>
        </p:sp>
        <p:sp>
          <p:nvSpPr>
            <p:cNvPr id="1236" name="Google Shape;1236;p50"/>
            <p:cNvSpPr/>
            <p:nvPr/>
          </p:nvSpPr>
          <p:spPr>
            <a:xfrm>
              <a:off x="3243950" y="2163571"/>
              <a:ext cx="715500" cy="715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251" name="Google Shape;1251;p50"/>
            <p:cNvSpPr/>
            <p:nvPr/>
          </p:nvSpPr>
          <p:spPr>
            <a:xfrm>
              <a:off x="2508700" y="3043017"/>
              <a:ext cx="245400" cy="245400"/>
            </a:xfrm>
            <a:prstGeom prst="star4">
              <a:avLst>
                <a:gd name="adj" fmla="val 125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1253" name="Google Shape;1253;p50"/>
          <p:cNvSpPr/>
          <p:nvPr/>
        </p:nvSpPr>
        <p:spPr>
          <a:xfrm>
            <a:off x="98413" y="4704683"/>
            <a:ext cx="245400" cy="245400"/>
          </a:xfrm>
          <a:prstGeom prst="star4">
            <a:avLst>
              <a:gd name="adj" fmla="val 1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nvGrpSpPr>
          <p:cNvPr id="6" name="Group 5">
            <a:extLst>
              <a:ext uri="{FF2B5EF4-FFF2-40B4-BE49-F238E27FC236}">
                <a16:creationId xmlns:a16="http://schemas.microsoft.com/office/drawing/2014/main" id="{587125C3-6B90-0A30-BA86-D95CE544C15A}"/>
              </a:ext>
            </a:extLst>
          </p:cNvPr>
          <p:cNvGrpSpPr/>
          <p:nvPr/>
        </p:nvGrpSpPr>
        <p:grpSpPr>
          <a:xfrm>
            <a:off x="7108210" y="1754218"/>
            <a:ext cx="1140585" cy="1081902"/>
            <a:chOff x="6715950" y="1754221"/>
            <a:chExt cx="1533900" cy="1534200"/>
          </a:xfrm>
        </p:grpSpPr>
        <p:sp>
          <p:nvSpPr>
            <p:cNvPr id="7" name="Google Shape;1209;p50">
              <a:extLst>
                <a:ext uri="{FF2B5EF4-FFF2-40B4-BE49-F238E27FC236}">
                  <a16:creationId xmlns:a16="http://schemas.microsoft.com/office/drawing/2014/main" id="{5D060AFE-3593-162B-2CBA-FE078994E3F2}"/>
                </a:ext>
              </a:extLst>
            </p:cNvPr>
            <p:cNvSpPr/>
            <p:nvPr/>
          </p:nvSpPr>
          <p:spPr>
            <a:xfrm>
              <a:off x="6715950" y="1754221"/>
              <a:ext cx="1533900" cy="1534200"/>
            </a:xfrm>
            <a:prstGeom prst="donut">
              <a:avLst>
                <a:gd name="adj" fmla="val 1382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00"/>
            </a:p>
          </p:txBody>
        </p:sp>
        <p:sp>
          <p:nvSpPr>
            <p:cNvPr id="8" name="Google Shape;1210;p50">
              <a:extLst>
                <a:ext uri="{FF2B5EF4-FFF2-40B4-BE49-F238E27FC236}">
                  <a16:creationId xmlns:a16="http://schemas.microsoft.com/office/drawing/2014/main" id="{9A3E469C-F52F-D8E8-553E-6C68134C6C43}"/>
                </a:ext>
              </a:extLst>
            </p:cNvPr>
            <p:cNvSpPr/>
            <p:nvPr/>
          </p:nvSpPr>
          <p:spPr>
            <a:xfrm>
              <a:off x="6715950" y="1754221"/>
              <a:ext cx="1533900" cy="1534200"/>
            </a:xfrm>
            <a:prstGeom prst="blockArc">
              <a:avLst>
                <a:gd name="adj1" fmla="val 16200655"/>
                <a:gd name="adj2" fmla="val 9536038"/>
                <a:gd name="adj3" fmla="val 14058"/>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00"/>
            </a:p>
          </p:txBody>
        </p:sp>
        <p:sp>
          <p:nvSpPr>
            <p:cNvPr id="9" name="Google Shape;1235;p50">
              <a:extLst>
                <a:ext uri="{FF2B5EF4-FFF2-40B4-BE49-F238E27FC236}">
                  <a16:creationId xmlns:a16="http://schemas.microsoft.com/office/drawing/2014/main" id="{B1F528A1-9DB1-28AF-81C3-D9B529FC5CC6}"/>
                </a:ext>
              </a:extLst>
            </p:cNvPr>
            <p:cNvSpPr/>
            <p:nvPr/>
          </p:nvSpPr>
          <p:spPr>
            <a:xfrm>
              <a:off x="7125150" y="2163571"/>
              <a:ext cx="715500" cy="715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pic>
        <p:nvPicPr>
          <p:cNvPr id="17" name="Picture 16">
            <a:extLst>
              <a:ext uri="{FF2B5EF4-FFF2-40B4-BE49-F238E27FC236}">
                <a16:creationId xmlns:a16="http://schemas.microsoft.com/office/drawing/2014/main" id="{434A08EB-7FEC-F0BD-4667-CBEAA8670D87}"/>
              </a:ext>
            </a:extLst>
          </p:cNvPr>
          <p:cNvPicPr>
            <a:picLocks noChangeAspect="1"/>
          </p:cNvPicPr>
          <p:nvPr/>
        </p:nvPicPr>
        <p:blipFill>
          <a:blip r:embed="rId3"/>
          <a:stretch>
            <a:fillRect/>
          </a:stretch>
        </p:blipFill>
        <p:spPr>
          <a:xfrm>
            <a:off x="875468" y="2141230"/>
            <a:ext cx="293183" cy="293183"/>
          </a:xfrm>
          <a:prstGeom prst="rect">
            <a:avLst/>
          </a:prstGeom>
        </p:spPr>
      </p:pic>
      <p:pic>
        <p:nvPicPr>
          <p:cNvPr id="19" name="Picture 18">
            <a:extLst>
              <a:ext uri="{FF2B5EF4-FFF2-40B4-BE49-F238E27FC236}">
                <a16:creationId xmlns:a16="http://schemas.microsoft.com/office/drawing/2014/main" id="{83FA6638-888C-5179-B961-AC6E1938F2AB}"/>
              </a:ext>
            </a:extLst>
          </p:cNvPr>
          <p:cNvPicPr>
            <a:picLocks noChangeAspect="1"/>
          </p:cNvPicPr>
          <p:nvPr/>
        </p:nvPicPr>
        <p:blipFill>
          <a:blip r:embed="rId4"/>
          <a:stretch>
            <a:fillRect/>
          </a:stretch>
        </p:blipFill>
        <p:spPr>
          <a:xfrm>
            <a:off x="2520084" y="2126806"/>
            <a:ext cx="329631" cy="336722"/>
          </a:xfrm>
          <a:prstGeom prst="rect">
            <a:avLst/>
          </a:prstGeom>
        </p:spPr>
      </p:pic>
      <p:pic>
        <p:nvPicPr>
          <p:cNvPr id="21" name="Picture 20">
            <a:extLst>
              <a:ext uri="{FF2B5EF4-FFF2-40B4-BE49-F238E27FC236}">
                <a16:creationId xmlns:a16="http://schemas.microsoft.com/office/drawing/2014/main" id="{BC2375E7-B2AF-C702-585C-3F4589E19246}"/>
              </a:ext>
            </a:extLst>
          </p:cNvPr>
          <p:cNvPicPr>
            <a:picLocks noChangeAspect="1"/>
          </p:cNvPicPr>
          <p:nvPr/>
        </p:nvPicPr>
        <p:blipFill>
          <a:blip r:embed="rId5"/>
          <a:stretch>
            <a:fillRect/>
          </a:stretch>
        </p:blipFill>
        <p:spPr>
          <a:xfrm>
            <a:off x="4290132" y="2104967"/>
            <a:ext cx="351068" cy="351068"/>
          </a:xfrm>
          <a:prstGeom prst="rect">
            <a:avLst/>
          </a:prstGeom>
        </p:spPr>
      </p:pic>
      <p:pic>
        <p:nvPicPr>
          <p:cNvPr id="23" name="Picture 22">
            <a:extLst>
              <a:ext uri="{FF2B5EF4-FFF2-40B4-BE49-F238E27FC236}">
                <a16:creationId xmlns:a16="http://schemas.microsoft.com/office/drawing/2014/main" id="{06D332B3-AE83-2F0A-2CF3-893CFC1B373E}"/>
              </a:ext>
            </a:extLst>
          </p:cNvPr>
          <p:cNvPicPr>
            <a:picLocks noChangeAspect="1"/>
          </p:cNvPicPr>
          <p:nvPr/>
        </p:nvPicPr>
        <p:blipFill>
          <a:blip r:embed="rId6"/>
          <a:stretch>
            <a:fillRect/>
          </a:stretch>
        </p:blipFill>
        <p:spPr>
          <a:xfrm>
            <a:off x="5945276" y="2109647"/>
            <a:ext cx="356347" cy="356347"/>
          </a:xfrm>
          <a:prstGeom prst="rect">
            <a:avLst/>
          </a:prstGeom>
        </p:spPr>
      </p:pic>
      <p:pic>
        <p:nvPicPr>
          <p:cNvPr id="25" name="Picture 24">
            <a:extLst>
              <a:ext uri="{FF2B5EF4-FFF2-40B4-BE49-F238E27FC236}">
                <a16:creationId xmlns:a16="http://schemas.microsoft.com/office/drawing/2014/main" id="{D2B8667B-7B01-ED1C-CBF6-1B0AFE5532E9}"/>
              </a:ext>
            </a:extLst>
          </p:cNvPr>
          <p:cNvPicPr>
            <a:picLocks noChangeAspect="1"/>
          </p:cNvPicPr>
          <p:nvPr/>
        </p:nvPicPr>
        <p:blipFill>
          <a:blip r:embed="rId7"/>
          <a:stretch>
            <a:fillRect/>
          </a:stretch>
        </p:blipFill>
        <p:spPr>
          <a:xfrm>
            <a:off x="7492760" y="2104967"/>
            <a:ext cx="371688" cy="371688"/>
          </a:xfrm>
          <a:prstGeom prst="rect">
            <a:avLst/>
          </a:prstGeom>
        </p:spPr>
      </p:pic>
      <p:sp>
        <p:nvSpPr>
          <p:cNvPr id="26" name="Google Shape;1223;p50">
            <a:extLst>
              <a:ext uri="{FF2B5EF4-FFF2-40B4-BE49-F238E27FC236}">
                <a16:creationId xmlns:a16="http://schemas.microsoft.com/office/drawing/2014/main" id="{458DF3AA-0C7F-312A-0BE5-9F0B21A17F80}"/>
              </a:ext>
            </a:extLst>
          </p:cNvPr>
          <p:cNvSpPr txBox="1">
            <a:spLocks/>
          </p:cNvSpPr>
          <p:nvPr/>
        </p:nvSpPr>
        <p:spPr>
          <a:xfrm>
            <a:off x="6761702" y="1286875"/>
            <a:ext cx="1833600" cy="37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Poppins"/>
              <a:buNone/>
              <a:defRPr sz="2000" b="1" i="0" u="sng"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000"/>
              <a:buFont typeface="Poppins"/>
              <a:buNone/>
              <a:defRPr sz="2000" b="1" i="0" u="sng"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2000"/>
              <a:buFont typeface="Poppins"/>
              <a:buNone/>
              <a:defRPr sz="2000" b="1" i="0" u="sng"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2000"/>
              <a:buFont typeface="Poppins"/>
              <a:buNone/>
              <a:defRPr sz="2000" b="1" i="0" u="sng"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2000"/>
              <a:buFont typeface="Poppins"/>
              <a:buNone/>
              <a:defRPr sz="2000" b="1" i="0" u="sng"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2000"/>
              <a:buFont typeface="Poppins"/>
              <a:buNone/>
              <a:defRPr sz="2000" b="1" i="0" u="sng"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2000"/>
              <a:buFont typeface="Poppins"/>
              <a:buNone/>
              <a:defRPr sz="2000" b="1" i="0" u="sng"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2000"/>
              <a:buFont typeface="Poppins"/>
              <a:buNone/>
              <a:defRPr sz="2000" b="1" i="0" u="sng"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2000"/>
              <a:buFont typeface="Poppins"/>
              <a:buNone/>
              <a:defRPr sz="2000" b="1" i="0" u="sng" strike="noStrike" cap="none">
                <a:solidFill>
                  <a:schemeClr val="dk1"/>
                </a:solidFill>
                <a:latin typeface="Poppins"/>
                <a:ea typeface="Poppins"/>
                <a:cs typeface="Poppins"/>
                <a:sym typeface="Poppins"/>
              </a:defRPr>
            </a:lvl9pPr>
          </a:lstStyle>
          <a:p>
            <a:pPr marL="0" indent="0"/>
            <a:r>
              <a:rPr lang="en-US" sz="1600" dirty="0">
                <a:solidFill>
                  <a:schemeClr val="accent4"/>
                </a:solidFill>
                <a:latin typeface="Arial Rounded MT Bold" panose="020F0704030504030204" pitchFamily="34" charset="0"/>
              </a:rPr>
              <a:t>MySQL</a:t>
            </a:r>
          </a:p>
        </p:txBody>
      </p:sp>
      <p:sp>
        <p:nvSpPr>
          <p:cNvPr id="29" name="Google Shape;683;p40">
            <a:extLst>
              <a:ext uri="{FF2B5EF4-FFF2-40B4-BE49-F238E27FC236}">
                <a16:creationId xmlns:a16="http://schemas.microsoft.com/office/drawing/2014/main" id="{D3D7B9F5-7DFA-F49F-8971-05F6FBC48596}"/>
              </a:ext>
            </a:extLst>
          </p:cNvPr>
          <p:cNvSpPr txBox="1">
            <a:spLocks/>
          </p:cNvSpPr>
          <p:nvPr/>
        </p:nvSpPr>
        <p:spPr>
          <a:xfrm>
            <a:off x="558295" y="272952"/>
            <a:ext cx="7716000" cy="624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500"/>
              <a:buFont typeface="Poppins"/>
              <a:buNone/>
              <a:defRPr sz="22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9pPr>
          </a:lstStyle>
          <a:p>
            <a:pPr algn="l"/>
            <a:r>
              <a:rPr lang="en-US" sz="3200" dirty="0">
                <a:solidFill>
                  <a:srgbClr val="96507E"/>
                </a:solidFill>
                <a:latin typeface="Baskerville Old Face" panose="02020602080505020303" pitchFamily="18" charset="0"/>
              </a:rPr>
              <a:t>Tools used to Build the Website</a:t>
            </a:r>
          </a:p>
        </p:txBody>
      </p:sp>
      <p:sp>
        <p:nvSpPr>
          <p:cNvPr id="30" name="Google Shape;1221;p50">
            <a:extLst>
              <a:ext uri="{FF2B5EF4-FFF2-40B4-BE49-F238E27FC236}">
                <a16:creationId xmlns:a16="http://schemas.microsoft.com/office/drawing/2014/main" id="{2CB1F30D-45D7-A3FE-B40B-A392A728A6DB}"/>
              </a:ext>
            </a:extLst>
          </p:cNvPr>
          <p:cNvSpPr txBox="1">
            <a:spLocks/>
          </p:cNvSpPr>
          <p:nvPr/>
        </p:nvSpPr>
        <p:spPr>
          <a:xfrm>
            <a:off x="5560488" y="3257125"/>
            <a:ext cx="1117500" cy="39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500"/>
              <a:buFont typeface="Poppins"/>
              <a:buNone/>
              <a:defRPr sz="22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2500"/>
              <a:buFont typeface="Poppins"/>
              <a:buNone/>
              <a:defRPr sz="2500" b="1" i="0" u="none" strike="noStrike" cap="none">
                <a:solidFill>
                  <a:schemeClr val="dk1"/>
                </a:solidFill>
                <a:latin typeface="Poppins"/>
                <a:ea typeface="Poppins"/>
                <a:cs typeface="Poppins"/>
                <a:sym typeface="Poppins"/>
              </a:defRPr>
            </a:lvl9pPr>
          </a:lstStyle>
          <a:p>
            <a:r>
              <a:rPr lang="en" sz="1600" dirty="0"/>
              <a:t>08%</a:t>
            </a:r>
          </a:p>
        </p:txBody>
      </p:sp>
      <p:sp>
        <p:nvSpPr>
          <p:cNvPr id="31" name="Google Shape;1219;p50">
            <a:extLst>
              <a:ext uri="{FF2B5EF4-FFF2-40B4-BE49-F238E27FC236}">
                <a16:creationId xmlns:a16="http://schemas.microsoft.com/office/drawing/2014/main" id="{A4B82493-4F93-4867-32E4-2FD7EA56EB90}"/>
              </a:ext>
            </a:extLst>
          </p:cNvPr>
          <p:cNvSpPr txBox="1">
            <a:spLocks/>
          </p:cNvSpPr>
          <p:nvPr/>
        </p:nvSpPr>
        <p:spPr>
          <a:xfrm>
            <a:off x="6978923" y="3632487"/>
            <a:ext cx="1833600" cy="77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marL="0" indent="0"/>
            <a:r>
              <a:rPr lang="en-US" sz="1600" dirty="0"/>
              <a:t>About 12% of MySQL is used to get the input and output from the database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477;p38">
            <a:extLst>
              <a:ext uri="{FF2B5EF4-FFF2-40B4-BE49-F238E27FC236}">
                <a16:creationId xmlns:a16="http://schemas.microsoft.com/office/drawing/2014/main" id="{71EF28A0-408F-8277-C402-C3F0A13D7169}"/>
              </a:ext>
            </a:extLst>
          </p:cNvPr>
          <p:cNvGrpSpPr/>
          <p:nvPr/>
        </p:nvGrpSpPr>
        <p:grpSpPr>
          <a:xfrm>
            <a:off x="760648" y="2606727"/>
            <a:ext cx="2681464" cy="3319824"/>
            <a:chOff x="760648" y="2606727"/>
            <a:chExt cx="2681464" cy="3319824"/>
          </a:xfrm>
        </p:grpSpPr>
        <p:sp>
          <p:nvSpPr>
            <p:cNvPr id="5" name="Google Shape;479;p38">
              <a:extLst>
                <a:ext uri="{FF2B5EF4-FFF2-40B4-BE49-F238E27FC236}">
                  <a16:creationId xmlns:a16="http://schemas.microsoft.com/office/drawing/2014/main" id="{A9C393BA-7CEB-40E2-C04A-663E8B674C03}"/>
                </a:ext>
              </a:extLst>
            </p:cNvPr>
            <p:cNvSpPr/>
            <p:nvPr/>
          </p:nvSpPr>
          <p:spPr>
            <a:xfrm rot="-278096">
              <a:off x="1164688" y="3469388"/>
              <a:ext cx="126993" cy="104464"/>
            </a:xfrm>
            <a:custGeom>
              <a:avLst/>
              <a:gdLst/>
              <a:ahLst/>
              <a:cxnLst/>
              <a:rect l="l" t="t" r="r" b="b"/>
              <a:pathLst>
                <a:path w="3461" h="2847" fill="none" extrusionOk="0">
                  <a:moveTo>
                    <a:pt x="1" y="2846"/>
                  </a:moveTo>
                  <a:cubicBezTo>
                    <a:pt x="363" y="1284"/>
                    <a:pt x="1856" y="57"/>
                    <a:pt x="3460" y="1"/>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0;p38">
              <a:extLst>
                <a:ext uri="{FF2B5EF4-FFF2-40B4-BE49-F238E27FC236}">
                  <a16:creationId xmlns:a16="http://schemas.microsoft.com/office/drawing/2014/main" id="{5B4EE3B1-0E16-8E1A-8E64-E27A4E29FFAF}"/>
                </a:ext>
              </a:extLst>
            </p:cNvPr>
            <p:cNvSpPr/>
            <p:nvPr/>
          </p:nvSpPr>
          <p:spPr>
            <a:xfrm rot="-278096">
              <a:off x="1224142" y="3489636"/>
              <a:ext cx="66083" cy="101895"/>
            </a:xfrm>
            <a:custGeom>
              <a:avLst/>
              <a:gdLst/>
              <a:ahLst/>
              <a:cxnLst/>
              <a:rect l="l" t="t" r="r" b="b"/>
              <a:pathLst>
                <a:path w="1801" h="2777" fill="none" extrusionOk="0">
                  <a:moveTo>
                    <a:pt x="1" y="1"/>
                  </a:moveTo>
                  <a:cubicBezTo>
                    <a:pt x="140" y="1130"/>
                    <a:pt x="824" y="2177"/>
                    <a:pt x="1800" y="2776"/>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1;p38">
              <a:extLst>
                <a:ext uri="{FF2B5EF4-FFF2-40B4-BE49-F238E27FC236}">
                  <a16:creationId xmlns:a16="http://schemas.microsoft.com/office/drawing/2014/main" id="{47AD44D1-CEF8-B4A4-3B9A-2E0B743F398F}"/>
                </a:ext>
              </a:extLst>
            </p:cNvPr>
            <p:cNvSpPr/>
            <p:nvPr/>
          </p:nvSpPr>
          <p:spPr>
            <a:xfrm rot="-278096">
              <a:off x="1257469" y="3655336"/>
              <a:ext cx="106482" cy="146917"/>
            </a:xfrm>
            <a:custGeom>
              <a:avLst/>
              <a:gdLst/>
              <a:ahLst/>
              <a:cxnLst/>
              <a:rect l="l" t="t" r="r" b="b"/>
              <a:pathLst>
                <a:path w="2902" h="4004" fill="none" extrusionOk="0">
                  <a:moveTo>
                    <a:pt x="1535" y="1"/>
                  </a:moveTo>
                  <a:cubicBezTo>
                    <a:pt x="2357" y="447"/>
                    <a:pt x="2901" y="1354"/>
                    <a:pt x="2888" y="2274"/>
                  </a:cubicBezTo>
                  <a:cubicBezTo>
                    <a:pt x="2888" y="2888"/>
                    <a:pt x="2567" y="3557"/>
                    <a:pt x="1995" y="3767"/>
                  </a:cubicBezTo>
                  <a:cubicBezTo>
                    <a:pt x="1381" y="4004"/>
                    <a:pt x="670" y="3613"/>
                    <a:pt x="335" y="3055"/>
                  </a:cubicBezTo>
                  <a:cubicBezTo>
                    <a:pt x="70" y="2623"/>
                    <a:pt x="0" y="2079"/>
                    <a:pt x="28" y="1577"/>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2;p38">
              <a:extLst>
                <a:ext uri="{FF2B5EF4-FFF2-40B4-BE49-F238E27FC236}">
                  <a16:creationId xmlns:a16="http://schemas.microsoft.com/office/drawing/2014/main" id="{3413B3ED-4F9C-FAF0-F1D6-06DCDA0CC4A4}"/>
                </a:ext>
              </a:extLst>
            </p:cNvPr>
            <p:cNvSpPr/>
            <p:nvPr/>
          </p:nvSpPr>
          <p:spPr>
            <a:xfrm rot="-278096">
              <a:off x="1261641" y="2931597"/>
              <a:ext cx="914634" cy="778248"/>
            </a:xfrm>
            <a:custGeom>
              <a:avLst/>
              <a:gdLst/>
              <a:ahLst/>
              <a:cxnLst/>
              <a:rect l="l" t="t" r="r" b="b"/>
              <a:pathLst>
                <a:path w="24927" h="21210" extrusionOk="0">
                  <a:moveTo>
                    <a:pt x="3934" y="1"/>
                  </a:moveTo>
                  <a:cubicBezTo>
                    <a:pt x="3739" y="1814"/>
                    <a:pt x="3488" y="3697"/>
                    <a:pt x="2916" y="5496"/>
                  </a:cubicBezTo>
                  <a:cubicBezTo>
                    <a:pt x="2344" y="7282"/>
                    <a:pt x="1409" y="9012"/>
                    <a:pt x="1" y="10267"/>
                  </a:cubicBezTo>
                  <a:cubicBezTo>
                    <a:pt x="1047" y="14354"/>
                    <a:pt x="3544" y="17743"/>
                    <a:pt x="6989" y="19654"/>
                  </a:cubicBezTo>
                  <a:cubicBezTo>
                    <a:pt x="8841" y="20670"/>
                    <a:pt x="10964" y="21210"/>
                    <a:pt x="13071" y="21210"/>
                  </a:cubicBezTo>
                  <a:cubicBezTo>
                    <a:pt x="14899" y="21210"/>
                    <a:pt x="16715" y="20803"/>
                    <a:pt x="18329" y="19947"/>
                  </a:cubicBezTo>
                  <a:cubicBezTo>
                    <a:pt x="21175" y="18427"/>
                    <a:pt x="23225" y="15623"/>
                    <a:pt x="24076" y="12513"/>
                  </a:cubicBezTo>
                  <a:cubicBezTo>
                    <a:pt x="24927" y="9402"/>
                    <a:pt x="24606" y="6027"/>
                    <a:pt x="23434" y="3028"/>
                  </a:cubicBezTo>
                  <a:cubicBezTo>
                    <a:pt x="21474" y="3427"/>
                    <a:pt x="19490" y="3627"/>
                    <a:pt x="17523" y="3627"/>
                  </a:cubicBezTo>
                  <a:cubicBezTo>
                    <a:pt x="12689" y="3627"/>
                    <a:pt x="7959" y="2420"/>
                    <a:pt x="3934" y="1"/>
                  </a:cubicBezTo>
                  <a:close/>
                </a:path>
              </a:pathLst>
            </a:custGeom>
            <a:solidFill>
              <a:srgbClr val="20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3;p38">
              <a:extLst>
                <a:ext uri="{FF2B5EF4-FFF2-40B4-BE49-F238E27FC236}">
                  <a16:creationId xmlns:a16="http://schemas.microsoft.com/office/drawing/2014/main" id="{A5EF835F-7578-8D32-7DBA-91E337CA6D4E}"/>
                </a:ext>
              </a:extLst>
            </p:cNvPr>
            <p:cNvSpPr/>
            <p:nvPr/>
          </p:nvSpPr>
          <p:spPr>
            <a:xfrm rot="-278096">
              <a:off x="1987614" y="3311325"/>
              <a:ext cx="171501" cy="185664"/>
            </a:xfrm>
            <a:custGeom>
              <a:avLst/>
              <a:gdLst/>
              <a:ahLst/>
              <a:cxnLst/>
              <a:rect l="l" t="t" r="r" b="b"/>
              <a:pathLst>
                <a:path w="4674" h="5060" extrusionOk="0">
                  <a:moveTo>
                    <a:pt x="2933" y="1"/>
                  </a:moveTo>
                  <a:cubicBezTo>
                    <a:pt x="2036" y="1"/>
                    <a:pt x="1129" y="445"/>
                    <a:pt x="670" y="1223"/>
                  </a:cubicBezTo>
                  <a:cubicBezTo>
                    <a:pt x="0" y="2367"/>
                    <a:pt x="419" y="4041"/>
                    <a:pt x="1563" y="4724"/>
                  </a:cubicBezTo>
                  <a:cubicBezTo>
                    <a:pt x="1953" y="4948"/>
                    <a:pt x="2386" y="5059"/>
                    <a:pt x="2846" y="5059"/>
                  </a:cubicBezTo>
                  <a:cubicBezTo>
                    <a:pt x="3585" y="3929"/>
                    <a:pt x="4171" y="2688"/>
                    <a:pt x="4520" y="1377"/>
                  </a:cubicBezTo>
                  <a:cubicBezTo>
                    <a:pt x="4562" y="1167"/>
                    <a:pt x="4617" y="944"/>
                    <a:pt x="4673" y="735"/>
                  </a:cubicBezTo>
                  <a:cubicBezTo>
                    <a:pt x="4534" y="582"/>
                    <a:pt x="4352" y="442"/>
                    <a:pt x="4185" y="331"/>
                  </a:cubicBezTo>
                  <a:cubicBezTo>
                    <a:pt x="3806" y="107"/>
                    <a:pt x="3371" y="1"/>
                    <a:pt x="2933" y="1"/>
                  </a:cubicBezTo>
                  <a:close/>
                </a:path>
              </a:pathLst>
            </a:custGeom>
            <a:solidFill>
              <a:srgbClr val="20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4;p38">
              <a:extLst>
                <a:ext uri="{FF2B5EF4-FFF2-40B4-BE49-F238E27FC236}">
                  <a16:creationId xmlns:a16="http://schemas.microsoft.com/office/drawing/2014/main" id="{3A02A647-9BC6-BC14-1947-A93A1FDDDC0D}"/>
                </a:ext>
              </a:extLst>
            </p:cNvPr>
            <p:cNvSpPr/>
            <p:nvPr/>
          </p:nvSpPr>
          <p:spPr>
            <a:xfrm rot="-278096">
              <a:off x="1433418" y="3495163"/>
              <a:ext cx="199130" cy="180674"/>
            </a:xfrm>
            <a:custGeom>
              <a:avLst/>
              <a:gdLst/>
              <a:ahLst/>
              <a:cxnLst/>
              <a:rect l="l" t="t" r="r" b="b"/>
              <a:pathLst>
                <a:path w="5427" h="4924" extrusionOk="0">
                  <a:moveTo>
                    <a:pt x="2622" y="0"/>
                  </a:moveTo>
                  <a:cubicBezTo>
                    <a:pt x="1722" y="0"/>
                    <a:pt x="810" y="442"/>
                    <a:pt x="349" y="1213"/>
                  </a:cubicBezTo>
                  <a:cubicBezTo>
                    <a:pt x="112" y="1632"/>
                    <a:pt x="0" y="2106"/>
                    <a:pt x="28" y="2594"/>
                  </a:cubicBezTo>
                  <a:cubicBezTo>
                    <a:pt x="879" y="3417"/>
                    <a:pt x="1842" y="4129"/>
                    <a:pt x="2888" y="4700"/>
                  </a:cubicBezTo>
                  <a:cubicBezTo>
                    <a:pt x="3027" y="4770"/>
                    <a:pt x="3167" y="4854"/>
                    <a:pt x="3320" y="4924"/>
                  </a:cubicBezTo>
                  <a:cubicBezTo>
                    <a:pt x="3906" y="4742"/>
                    <a:pt x="4436" y="4366"/>
                    <a:pt x="4743" y="3836"/>
                  </a:cubicBezTo>
                  <a:cubicBezTo>
                    <a:pt x="5426" y="2678"/>
                    <a:pt x="5008" y="1004"/>
                    <a:pt x="3864" y="321"/>
                  </a:cubicBezTo>
                  <a:cubicBezTo>
                    <a:pt x="3488" y="103"/>
                    <a:pt x="3056" y="0"/>
                    <a:pt x="2622" y="0"/>
                  </a:cubicBezTo>
                  <a:close/>
                </a:path>
              </a:pathLst>
            </a:custGeom>
            <a:solidFill>
              <a:srgbClr val="20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5;p38">
              <a:extLst>
                <a:ext uri="{FF2B5EF4-FFF2-40B4-BE49-F238E27FC236}">
                  <a16:creationId xmlns:a16="http://schemas.microsoft.com/office/drawing/2014/main" id="{791C1CFA-9B27-A3FB-A4E6-B911B8AF3BA1}"/>
                </a:ext>
              </a:extLst>
            </p:cNvPr>
            <p:cNvSpPr/>
            <p:nvPr/>
          </p:nvSpPr>
          <p:spPr>
            <a:xfrm rot="-278096">
              <a:off x="1374813" y="3074098"/>
              <a:ext cx="334232" cy="331700"/>
            </a:xfrm>
            <a:custGeom>
              <a:avLst/>
              <a:gdLst/>
              <a:ahLst/>
              <a:cxnLst/>
              <a:rect l="l" t="t" r="r" b="b"/>
              <a:pathLst>
                <a:path w="9109" h="9040" fill="none" extrusionOk="0">
                  <a:moveTo>
                    <a:pt x="7505" y="7449"/>
                  </a:moveTo>
                  <a:cubicBezTo>
                    <a:pt x="5984" y="8998"/>
                    <a:pt x="3195" y="9040"/>
                    <a:pt x="1619" y="7533"/>
                  </a:cubicBezTo>
                  <a:cubicBezTo>
                    <a:pt x="56" y="6013"/>
                    <a:pt x="0" y="3223"/>
                    <a:pt x="1507" y="1661"/>
                  </a:cubicBezTo>
                  <a:cubicBezTo>
                    <a:pt x="2999" y="85"/>
                    <a:pt x="5789" y="1"/>
                    <a:pt x="7379" y="1479"/>
                  </a:cubicBezTo>
                  <a:cubicBezTo>
                    <a:pt x="8955" y="2972"/>
                    <a:pt x="9109" y="5803"/>
                    <a:pt x="7505" y="7449"/>
                  </a:cubicBezTo>
                  <a:close/>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6;p38">
              <a:extLst>
                <a:ext uri="{FF2B5EF4-FFF2-40B4-BE49-F238E27FC236}">
                  <a16:creationId xmlns:a16="http://schemas.microsoft.com/office/drawing/2014/main" id="{7CDF6909-40D0-6FF6-5337-9E57210B59B0}"/>
                </a:ext>
              </a:extLst>
            </p:cNvPr>
            <p:cNvSpPr/>
            <p:nvPr/>
          </p:nvSpPr>
          <p:spPr>
            <a:xfrm rot="-278096">
              <a:off x="1680761" y="3137644"/>
              <a:ext cx="119287" cy="46122"/>
            </a:xfrm>
            <a:custGeom>
              <a:avLst/>
              <a:gdLst/>
              <a:ahLst/>
              <a:cxnLst/>
              <a:rect l="l" t="t" r="r" b="b"/>
              <a:pathLst>
                <a:path w="3251" h="1257" fill="none" extrusionOk="0">
                  <a:moveTo>
                    <a:pt x="0" y="1256"/>
                  </a:moveTo>
                  <a:cubicBezTo>
                    <a:pt x="349" y="740"/>
                    <a:pt x="893" y="336"/>
                    <a:pt x="1507" y="168"/>
                  </a:cubicBezTo>
                  <a:cubicBezTo>
                    <a:pt x="2079" y="1"/>
                    <a:pt x="2706" y="43"/>
                    <a:pt x="3250" y="280"/>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7;p38">
              <a:extLst>
                <a:ext uri="{FF2B5EF4-FFF2-40B4-BE49-F238E27FC236}">
                  <a16:creationId xmlns:a16="http://schemas.microsoft.com/office/drawing/2014/main" id="{BBBD88A5-738E-2154-6ED4-A0D684FABA61}"/>
                </a:ext>
              </a:extLst>
            </p:cNvPr>
            <p:cNvSpPr/>
            <p:nvPr/>
          </p:nvSpPr>
          <p:spPr>
            <a:xfrm rot="-278096">
              <a:off x="1761960" y="2896401"/>
              <a:ext cx="333718" cy="331700"/>
            </a:xfrm>
            <a:custGeom>
              <a:avLst/>
              <a:gdLst/>
              <a:ahLst/>
              <a:cxnLst/>
              <a:rect l="l" t="t" r="r" b="b"/>
              <a:pathLst>
                <a:path w="9095" h="9040" fill="none" extrusionOk="0">
                  <a:moveTo>
                    <a:pt x="7491" y="7449"/>
                  </a:moveTo>
                  <a:cubicBezTo>
                    <a:pt x="5970" y="8997"/>
                    <a:pt x="3181" y="9039"/>
                    <a:pt x="1618" y="7533"/>
                  </a:cubicBezTo>
                  <a:cubicBezTo>
                    <a:pt x="42" y="6012"/>
                    <a:pt x="0" y="3223"/>
                    <a:pt x="1493" y="1660"/>
                  </a:cubicBezTo>
                  <a:cubicBezTo>
                    <a:pt x="2999" y="84"/>
                    <a:pt x="5789" y="0"/>
                    <a:pt x="7365" y="1479"/>
                  </a:cubicBezTo>
                  <a:cubicBezTo>
                    <a:pt x="8941" y="2972"/>
                    <a:pt x="9095" y="5803"/>
                    <a:pt x="7491" y="7449"/>
                  </a:cubicBezTo>
                  <a:close/>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8;p38">
              <a:extLst>
                <a:ext uri="{FF2B5EF4-FFF2-40B4-BE49-F238E27FC236}">
                  <a16:creationId xmlns:a16="http://schemas.microsoft.com/office/drawing/2014/main" id="{57536C8F-887D-9C05-7BE4-450FC4DBA818}"/>
                </a:ext>
              </a:extLst>
            </p:cNvPr>
            <p:cNvSpPr/>
            <p:nvPr/>
          </p:nvSpPr>
          <p:spPr>
            <a:xfrm rot="-278096">
              <a:off x="1428525" y="3223427"/>
              <a:ext cx="142293" cy="48141"/>
            </a:xfrm>
            <a:custGeom>
              <a:avLst/>
              <a:gdLst/>
              <a:ahLst/>
              <a:cxnLst/>
              <a:rect l="l" t="t" r="r" b="b"/>
              <a:pathLst>
                <a:path w="3878" h="1312" fill="none" extrusionOk="0">
                  <a:moveTo>
                    <a:pt x="3878" y="349"/>
                  </a:moveTo>
                  <a:cubicBezTo>
                    <a:pt x="3431" y="70"/>
                    <a:pt x="2860" y="0"/>
                    <a:pt x="2357" y="140"/>
                  </a:cubicBezTo>
                  <a:cubicBezTo>
                    <a:pt x="1855" y="293"/>
                    <a:pt x="1409" y="670"/>
                    <a:pt x="1088" y="1311"/>
                  </a:cubicBezTo>
                  <a:cubicBezTo>
                    <a:pt x="712" y="1046"/>
                    <a:pt x="363" y="781"/>
                    <a:pt x="0" y="530"/>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89;p38">
              <a:extLst>
                <a:ext uri="{FF2B5EF4-FFF2-40B4-BE49-F238E27FC236}">
                  <a16:creationId xmlns:a16="http://schemas.microsoft.com/office/drawing/2014/main" id="{916A77DC-9247-6A57-9DBB-AC336D8E5449}"/>
                </a:ext>
              </a:extLst>
            </p:cNvPr>
            <p:cNvSpPr/>
            <p:nvPr/>
          </p:nvSpPr>
          <p:spPr>
            <a:xfrm rot="-278096">
              <a:off x="1471278" y="3220386"/>
              <a:ext cx="16438" cy="25134"/>
            </a:xfrm>
            <a:custGeom>
              <a:avLst/>
              <a:gdLst/>
              <a:ahLst/>
              <a:cxnLst/>
              <a:rect l="l" t="t" r="r" b="b"/>
              <a:pathLst>
                <a:path w="448" h="685" fill="none" extrusionOk="0">
                  <a:moveTo>
                    <a:pt x="447" y="684"/>
                  </a:moveTo>
                  <a:cubicBezTo>
                    <a:pt x="308" y="461"/>
                    <a:pt x="168" y="224"/>
                    <a:pt x="1" y="1"/>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0;p38">
              <a:extLst>
                <a:ext uri="{FF2B5EF4-FFF2-40B4-BE49-F238E27FC236}">
                  <a16:creationId xmlns:a16="http://schemas.microsoft.com/office/drawing/2014/main" id="{93A0F072-BDE7-D98A-866B-BC790ADB0811}"/>
                </a:ext>
              </a:extLst>
            </p:cNvPr>
            <p:cNvSpPr/>
            <p:nvPr/>
          </p:nvSpPr>
          <p:spPr>
            <a:xfrm rot="-278096">
              <a:off x="1517104" y="3206908"/>
              <a:ext cx="3633" cy="17943"/>
            </a:xfrm>
            <a:custGeom>
              <a:avLst/>
              <a:gdLst/>
              <a:ahLst/>
              <a:cxnLst/>
              <a:rect l="l" t="t" r="r" b="b"/>
              <a:pathLst>
                <a:path w="99" h="489" fill="none" extrusionOk="0">
                  <a:moveTo>
                    <a:pt x="99" y="489"/>
                  </a:moveTo>
                  <a:cubicBezTo>
                    <a:pt x="71" y="335"/>
                    <a:pt x="29" y="168"/>
                    <a:pt x="1" y="1"/>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1;p38">
              <a:extLst>
                <a:ext uri="{FF2B5EF4-FFF2-40B4-BE49-F238E27FC236}">
                  <a16:creationId xmlns:a16="http://schemas.microsoft.com/office/drawing/2014/main" id="{CE113FA7-503A-1CE3-12E0-6E6BC2652441}"/>
                </a:ext>
              </a:extLst>
            </p:cNvPr>
            <p:cNvSpPr/>
            <p:nvPr/>
          </p:nvSpPr>
          <p:spPr>
            <a:xfrm rot="-278096">
              <a:off x="1887985" y="3060610"/>
              <a:ext cx="135689" cy="42527"/>
            </a:xfrm>
            <a:custGeom>
              <a:avLst/>
              <a:gdLst/>
              <a:ahLst/>
              <a:cxnLst/>
              <a:rect l="l" t="t" r="r" b="b"/>
              <a:pathLst>
                <a:path w="3698" h="1159" fill="none" extrusionOk="0">
                  <a:moveTo>
                    <a:pt x="1" y="1159"/>
                  </a:moveTo>
                  <a:cubicBezTo>
                    <a:pt x="336" y="740"/>
                    <a:pt x="824" y="475"/>
                    <a:pt x="1354" y="433"/>
                  </a:cubicBezTo>
                  <a:cubicBezTo>
                    <a:pt x="1870" y="405"/>
                    <a:pt x="2414" y="615"/>
                    <a:pt x="2958" y="1103"/>
                  </a:cubicBezTo>
                  <a:cubicBezTo>
                    <a:pt x="3195" y="726"/>
                    <a:pt x="3460" y="363"/>
                    <a:pt x="3697" y="1"/>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2;p38">
              <a:extLst>
                <a:ext uri="{FF2B5EF4-FFF2-40B4-BE49-F238E27FC236}">
                  <a16:creationId xmlns:a16="http://schemas.microsoft.com/office/drawing/2014/main" id="{9A626612-1E4A-B1E1-C88A-976BB6FAC17E}"/>
                </a:ext>
              </a:extLst>
            </p:cNvPr>
            <p:cNvSpPr/>
            <p:nvPr/>
          </p:nvSpPr>
          <p:spPr>
            <a:xfrm rot="-278096">
              <a:off x="1966087" y="3051789"/>
              <a:ext cx="6715" cy="28694"/>
            </a:xfrm>
            <a:custGeom>
              <a:avLst/>
              <a:gdLst/>
              <a:ahLst/>
              <a:cxnLst/>
              <a:rect l="l" t="t" r="r" b="b"/>
              <a:pathLst>
                <a:path w="183" h="782" fill="none" extrusionOk="0">
                  <a:moveTo>
                    <a:pt x="1" y="782"/>
                  </a:moveTo>
                  <a:cubicBezTo>
                    <a:pt x="57" y="531"/>
                    <a:pt x="112" y="266"/>
                    <a:pt x="182" y="1"/>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3;p38">
              <a:extLst>
                <a:ext uri="{FF2B5EF4-FFF2-40B4-BE49-F238E27FC236}">
                  <a16:creationId xmlns:a16="http://schemas.microsoft.com/office/drawing/2014/main" id="{6E5B8C59-D058-DB6B-E618-64FEC996676B}"/>
                </a:ext>
              </a:extLst>
            </p:cNvPr>
            <p:cNvSpPr/>
            <p:nvPr/>
          </p:nvSpPr>
          <p:spPr>
            <a:xfrm rot="-278096">
              <a:off x="1925404" y="3061901"/>
              <a:ext cx="2605" cy="18493"/>
            </a:xfrm>
            <a:custGeom>
              <a:avLst/>
              <a:gdLst/>
              <a:ahLst/>
              <a:cxnLst/>
              <a:rect l="l" t="t" r="r" b="b"/>
              <a:pathLst>
                <a:path w="71" h="504" fill="none" extrusionOk="0">
                  <a:moveTo>
                    <a:pt x="71" y="503"/>
                  </a:moveTo>
                  <a:cubicBezTo>
                    <a:pt x="43" y="350"/>
                    <a:pt x="29" y="168"/>
                    <a:pt x="1" y="1"/>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4;p38">
              <a:extLst>
                <a:ext uri="{FF2B5EF4-FFF2-40B4-BE49-F238E27FC236}">
                  <a16:creationId xmlns:a16="http://schemas.microsoft.com/office/drawing/2014/main" id="{CEABBDA2-4908-0CEE-E538-F879DD20DEF4}"/>
                </a:ext>
              </a:extLst>
            </p:cNvPr>
            <p:cNvSpPr/>
            <p:nvPr/>
          </p:nvSpPr>
          <p:spPr>
            <a:xfrm rot="-278096">
              <a:off x="1749995" y="3154261"/>
              <a:ext cx="79880" cy="101381"/>
            </a:xfrm>
            <a:custGeom>
              <a:avLst/>
              <a:gdLst/>
              <a:ahLst/>
              <a:cxnLst/>
              <a:rect l="l" t="t" r="r" b="b"/>
              <a:pathLst>
                <a:path w="2177" h="2763" fill="none" extrusionOk="0">
                  <a:moveTo>
                    <a:pt x="1" y="1"/>
                  </a:moveTo>
                  <a:cubicBezTo>
                    <a:pt x="726" y="405"/>
                    <a:pt x="1437" y="824"/>
                    <a:pt x="2177" y="1284"/>
                  </a:cubicBezTo>
                  <a:cubicBezTo>
                    <a:pt x="1758" y="1870"/>
                    <a:pt x="1214" y="2372"/>
                    <a:pt x="586" y="2763"/>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5;p38">
              <a:extLst>
                <a:ext uri="{FF2B5EF4-FFF2-40B4-BE49-F238E27FC236}">
                  <a16:creationId xmlns:a16="http://schemas.microsoft.com/office/drawing/2014/main" id="{3E41A5DB-FFAC-4609-39E4-1D42F13154D6}"/>
                </a:ext>
              </a:extLst>
            </p:cNvPr>
            <p:cNvSpPr/>
            <p:nvPr/>
          </p:nvSpPr>
          <p:spPr>
            <a:xfrm rot="-278096">
              <a:off x="1868706" y="3313786"/>
              <a:ext cx="66597" cy="38711"/>
            </a:xfrm>
            <a:custGeom>
              <a:avLst/>
              <a:gdLst/>
              <a:ahLst/>
              <a:cxnLst/>
              <a:rect l="l" t="t" r="r" b="b"/>
              <a:pathLst>
                <a:path w="1815" h="1055" extrusionOk="0">
                  <a:moveTo>
                    <a:pt x="1398" y="0"/>
                  </a:moveTo>
                  <a:cubicBezTo>
                    <a:pt x="1332" y="0"/>
                    <a:pt x="1258" y="8"/>
                    <a:pt x="1172" y="21"/>
                  </a:cubicBezTo>
                  <a:cubicBezTo>
                    <a:pt x="991" y="63"/>
                    <a:pt x="796" y="63"/>
                    <a:pt x="628" y="91"/>
                  </a:cubicBezTo>
                  <a:cubicBezTo>
                    <a:pt x="447" y="132"/>
                    <a:pt x="280" y="202"/>
                    <a:pt x="154" y="342"/>
                  </a:cubicBezTo>
                  <a:cubicBezTo>
                    <a:pt x="29" y="481"/>
                    <a:pt x="1" y="690"/>
                    <a:pt x="98" y="844"/>
                  </a:cubicBezTo>
                  <a:cubicBezTo>
                    <a:pt x="210" y="983"/>
                    <a:pt x="405" y="1039"/>
                    <a:pt x="573" y="1053"/>
                  </a:cubicBezTo>
                  <a:cubicBezTo>
                    <a:pt x="596" y="1054"/>
                    <a:pt x="620" y="1055"/>
                    <a:pt x="644" y="1055"/>
                  </a:cubicBezTo>
                  <a:cubicBezTo>
                    <a:pt x="897" y="1055"/>
                    <a:pt x="1137" y="988"/>
                    <a:pt x="1354" y="886"/>
                  </a:cubicBezTo>
                  <a:cubicBezTo>
                    <a:pt x="1493" y="816"/>
                    <a:pt x="1619" y="718"/>
                    <a:pt x="1702" y="579"/>
                  </a:cubicBezTo>
                  <a:cubicBezTo>
                    <a:pt x="1772" y="453"/>
                    <a:pt x="1814" y="286"/>
                    <a:pt x="1730" y="146"/>
                  </a:cubicBezTo>
                  <a:cubicBezTo>
                    <a:pt x="1653" y="40"/>
                    <a:pt x="1548" y="0"/>
                    <a:pt x="1398" y="0"/>
                  </a:cubicBezTo>
                  <a:close/>
                </a:path>
              </a:pathLst>
            </a:custGeom>
            <a:solidFill>
              <a:srgbClr val="202246"/>
            </a:solid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6;p38">
              <a:extLst>
                <a:ext uri="{FF2B5EF4-FFF2-40B4-BE49-F238E27FC236}">
                  <a16:creationId xmlns:a16="http://schemas.microsoft.com/office/drawing/2014/main" id="{C1443DE8-EBFA-7D2A-5392-2984AA79F455}"/>
                </a:ext>
              </a:extLst>
            </p:cNvPr>
            <p:cNvSpPr/>
            <p:nvPr/>
          </p:nvSpPr>
          <p:spPr>
            <a:xfrm rot="-278096">
              <a:off x="2182282" y="3041344"/>
              <a:ext cx="162768" cy="55809"/>
            </a:xfrm>
            <a:custGeom>
              <a:avLst/>
              <a:gdLst/>
              <a:ahLst/>
              <a:cxnLst/>
              <a:rect l="l" t="t" r="r" b="b"/>
              <a:pathLst>
                <a:path w="4436" h="1521" fill="none" extrusionOk="0">
                  <a:moveTo>
                    <a:pt x="4436" y="1521"/>
                  </a:moveTo>
                  <a:cubicBezTo>
                    <a:pt x="3334" y="335"/>
                    <a:pt x="1437" y="0"/>
                    <a:pt x="0" y="739"/>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7;p38">
              <a:extLst>
                <a:ext uri="{FF2B5EF4-FFF2-40B4-BE49-F238E27FC236}">
                  <a16:creationId xmlns:a16="http://schemas.microsoft.com/office/drawing/2014/main" id="{B1DCF1D0-B404-6BCD-E780-5A1DA11471E5}"/>
                </a:ext>
              </a:extLst>
            </p:cNvPr>
            <p:cNvSpPr/>
            <p:nvPr/>
          </p:nvSpPr>
          <p:spPr>
            <a:xfrm rot="-278096">
              <a:off x="2249423" y="3054461"/>
              <a:ext cx="23593" cy="121342"/>
            </a:xfrm>
            <a:custGeom>
              <a:avLst/>
              <a:gdLst/>
              <a:ahLst/>
              <a:cxnLst/>
              <a:rect l="l" t="t" r="r" b="b"/>
              <a:pathLst>
                <a:path w="643" h="3307" fill="none" extrusionOk="0">
                  <a:moveTo>
                    <a:pt x="224" y="1"/>
                  </a:moveTo>
                  <a:cubicBezTo>
                    <a:pt x="643" y="1075"/>
                    <a:pt x="573" y="2302"/>
                    <a:pt x="1" y="3307"/>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8;p38">
              <a:extLst>
                <a:ext uri="{FF2B5EF4-FFF2-40B4-BE49-F238E27FC236}">
                  <a16:creationId xmlns:a16="http://schemas.microsoft.com/office/drawing/2014/main" id="{3738F7E2-9FFB-22A0-A785-A393B69F716B}"/>
                </a:ext>
              </a:extLst>
            </p:cNvPr>
            <p:cNvSpPr/>
            <p:nvPr/>
          </p:nvSpPr>
          <p:spPr>
            <a:xfrm rot="-278096">
              <a:off x="3161576" y="3817532"/>
              <a:ext cx="135689" cy="90117"/>
            </a:xfrm>
            <a:custGeom>
              <a:avLst/>
              <a:gdLst/>
              <a:ahLst/>
              <a:cxnLst/>
              <a:rect l="l" t="t" r="r" b="b"/>
              <a:pathLst>
                <a:path w="3698" h="2456" fill="none" extrusionOk="0">
                  <a:moveTo>
                    <a:pt x="1" y="2456"/>
                  </a:moveTo>
                  <a:cubicBezTo>
                    <a:pt x="1186" y="1605"/>
                    <a:pt x="2414" y="712"/>
                    <a:pt x="3697" y="1"/>
                  </a:cubicBezTo>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9;p38">
              <a:extLst>
                <a:ext uri="{FF2B5EF4-FFF2-40B4-BE49-F238E27FC236}">
                  <a16:creationId xmlns:a16="http://schemas.microsoft.com/office/drawing/2014/main" id="{03146C43-1F67-A053-F147-B47162556BFF}"/>
                </a:ext>
              </a:extLst>
            </p:cNvPr>
            <p:cNvSpPr/>
            <p:nvPr/>
          </p:nvSpPr>
          <p:spPr>
            <a:xfrm rot="-278096">
              <a:off x="961023" y="4251969"/>
              <a:ext cx="259526" cy="210908"/>
            </a:xfrm>
            <a:custGeom>
              <a:avLst/>
              <a:gdLst/>
              <a:ahLst/>
              <a:cxnLst/>
              <a:rect l="l" t="t" r="r" b="b"/>
              <a:pathLst>
                <a:path w="7073" h="5748" fill="none" extrusionOk="0">
                  <a:moveTo>
                    <a:pt x="1" y="1"/>
                  </a:moveTo>
                  <a:cubicBezTo>
                    <a:pt x="2846" y="1200"/>
                    <a:pt x="5315" y="3223"/>
                    <a:pt x="7073" y="5747"/>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0;p38">
              <a:extLst>
                <a:ext uri="{FF2B5EF4-FFF2-40B4-BE49-F238E27FC236}">
                  <a16:creationId xmlns:a16="http://schemas.microsoft.com/office/drawing/2014/main" id="{B9EFDDEA-234C-373B-7A8B-C684A5AC8AF2}"/>
                </a:ext>
              </a:extLst>
            </p:cNvPr>
            <p:cNvSpPr/>
            <p:nvPr/>
          </p:nvSpPr>
          <p:spPr>
            <a:xfrm rot="-278096">
              <a:off x="872994" y="4436577"/>
              <a:ext cx="289210" cy="201699"/>
            </a:xfrm>
            <a:custGeom>
              <a:avLst/>
              <a:gdLst/>
              <a:ahLst/>
              <a:cxnLst/>
              <a:rect l="l" t="t" r="r" b="b"/>
              <a:pathLst>
                <a:path w="7882" h="5497" fill="none" extrusionOk="0">
                  <a:moveTo>
                    <a:pt x="0" y="1"/>
                  </a:moveTo>
                  <a:cubicBezTo>
                    <a:pt x="2915" y="1396"/>
                    <a:pt x="5942" y="2902"/>
                    <a:pt x="7881" y="5496"/>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1;p38">
              <a:extLst>
                <a:ext uri="{FF2B5EF4-FFF2-40B4-BE49-F238E27FC236}">
                  <a16:creationId xmlns:a16="http://schemas.microsoft.com/office/drawing/2014/main" id="{B031E689-5AC3-70A4-E83C-EC4F26FECD85}"/>
                </a:ext>
              </a:extLst>
            </p:cNvPr>
            <p:cNvSpPr/>
            <p:nvPr/>
          </p:nvSpPr>
          <p:spPr>
            <a:xfrm rot="-278096">
              <a:off x="826123" y="4754606"/>
              <a:ext cx="259526" cy="70670"/>
            </a:xfrm>
            <a:custGeom>
              <a:avLst/>
              <a:gdLst/>
              <a:ahLst/>
              <a:cxnLst/>
              <a:rect l="l" t="t" r="r" b="b"/>
              <a:pathLst>
                <a:path w="7073" h="1926" fill="none" extrusionOk="0">
                  <a:moveTo>
                    <a:pt x="1" y="0"/>
                  </a:moveTo>
                  <a:cubicBezTo>
                    <a:pt x="2107" y="1284"/>
                    <a:pt x="4618" y="1925"/>
                    <a:pt x="7073" y="1800"/>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2;p38">
              <a:extLst>
                <a:ext uri="{FF2B5EF4-FFF2-40B4-BE49-F238E27FC236}">
                  <a16:creationId xmlns:a16="http://schemas.microsoft.com/office/drawing/2014/main" id="{19D4078A-BC81-17CE-1C79-A640F6C08402}"/>
                </a:ext>
              </a:extLst>
            </p:cNvPr>
            <p:cNvSpPr/>
            <p:nvPr/>
          </p:nvSpPr>
          <p:spPr>
            <a:xfrm rot="-278096">
              <a:off x="888353" y="4935297"/>
              <a:ext cx="270277" cy="255967"/>
            </a:xfrm>
            <a:custGeom>
              <a:avLst/>
              <a:gdLst/>
              <a:ahLst/>
              <a:cxnLst/>
              <a:rect l="l" t="t" r="r" b="b"/>
              <a:pathLst>
                <a:path w="7366" h="6976" extrusionOk="0">
                  <a:moveTo>
                    <a:pt x="1" y="1"/>
                  </a:moveTo>
                  <a:lnTo>
                    <a:pt x="1" y="1"/>
                  </a:lnTo>
                  <a:cubicBezTo>
                    <a:pt x="447" y="1898"/>
                    <a:pt x="1173" y="3711"/>
                    <a:pt x="2233" y="5357"/>
                  </a:cubicBezTo>
                  <a:cubicBezTo>
                    <a:pt x="2595" y="5929"/>
                    <a:pt x="3000" y="6459"/>
                    <a:pt x="3460" y="6975"/>
                  </a:cubicBezTo>
                  <a:cubicBezTo>
                    <a:pt x="3907" y="6598"/>
                    <a:pt x="5539" y="5329"/>
                    <a:pt x="7366" y="3348"/>
                  </a:cubicBezTo>
                  <a:cubicBezTo>
                    <a:pt x="4032" y="3042"/>
                    <a:pt x="1507" y="1326"/>
                    <a:pt x="1" y="1"/>
                  </a:cubicBezTo>
                  <a:close/>
                </a:path>
              </a:pathLst>
            </a:custGeom>
            <a:solidFill>
              <a:srgbClr val="20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3;p38">
              <a:extLst>
                <a:ext uri="{FF2B5EF4-FFF2-40B4-BE49-F238E27FC236}">
                  <a16:creationId xmlns:a16="http://schemas.microsoft.com/office/drawing/2014/main" id="{9873B971-D5BA-5B85-F315-B01AAB7DE700}"/>
                </a:ext>
              </a:extLst>
            </p:cNvPr>
            <p:cNvSpPr/>
            <p:nvPr/>
          </p:nvSpPr>
          <p:spPr>
            <a:xfrm rot="-278096">
              <a:off x="1208869" y="4236167"/>
              <a:ext cx="1200248" cy="86007"/>
            </a:xfrm>
            <a:custGeom>
              <a:avLst/>
              <a:gdLst/>
              <a:ahLst/>
              <a:cxnLst/>
              <a:rect l="l" t="t" r="r" b="b"/>
              <a:pathLst>
                <a:path w="32711" h="2344" fill="none" extrusionOk="0">
                  <a:moveTo>
                    <a:pt x="1" y="307"/>
                  </a:moveTo>
                  <a:cubicBezTo>
                    <a:pt x="10783" y="2344"/>
                    <a:pt x="21970" y="2232"/>
                    <a:pt x="32710" y="0"/>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04;p38">
              <a:extLst>
                <a:ext uri="{FF2B5EF4-FFF2-40B4-BE49-F238E27FC236}">
                  <a16:creationId xmlns:a16="http://schemas.microsoft.com/office/drawing/2014/main" id="{E6E4A5E1-06AD-E486-B3A0-6BB6207BD1B3}"/>
                </a:ext>
              </a:extLst>
            </p:cNvPr>
            <p:cNvSpPr/>
            <p:nvPr/>
          </p:nvSpPr>
          <p:spPr>
            <a:xfrm rot="-278096">
              <a:off x="1218659" y="4497847"/>
              <a:ext cx="1236060" cy="94226"/>
            </a:xfrm>
            <a:custGeom>
              <a:avLst/>
              <a:gdLst/>
              <a:ahLst/>
              <a:cxnLst/>
              <a:rect l="l" t="t" r="r" b="b"/>
              <a:pathLst>
                <a:path w="33687" h="2568" fill="none" extrusionOk="0">
                  <a:moveTo>
                    <a:pt x="1" y="1"/>
                  </a:moveTo>
                  <a:cubicBezTo>
                    <a:pt x="11034" y="2512"/>
                    <a:pt x="22625" y="2567"/>
                    <a:pt x="33687" y="140"/>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5;p38">
              <a:extLst>
                <a:ext uri="{FF2B5EF4-FFF2-40B4-BE49-F238E27FC236}">
                  <a16:creationId xmlns:a16="http://schemas.microsoft.com/office/drawing/2014/main" id="{FF50C80E-9651-7C28-91BB-A79E4CEC6D69}"/>
                </a:ext>
              </a:extLst>
            </p:cNvPr>
            <p:cNvSpPr/>
            <p:nvPr/>
          </p:nvSpPr>
          <p:spPr>
            <a:xfrm rot="-278096">
              <a:off x="1221491" y="4726037"/>
              <a:ext cx="1314875" cy="109564"/>
            </a:xfrm>
            <a:custGeom>
              <a:avLst/>
              <a:gdLst/>
              <a:ahLst/>
              <a:cxnLst/>
              <a:rect l="l" t="t" r="r" b="b"/>
              <a:pathLst>
                <a:path w="35835" h="2986" fill="none" extrusionOk="0">
                  <a:moveTo>
                    <a:pt x="0" y="796"/>
                  </a:moveTo>
                  <a:cubicBezTo>
                    <a:pt x="11829" y="2986"/>
                    <a:pt x="24118" y="2721"/>
                    <a:pt x="35834" y="1"/>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6;p38">
              <a:extLst>
                <a:ext uri="{FF2B5EF4-FFF2-40B4-BE49-F238E27FC236}">
                  <a16:creationId xmlns:a16="http://schemas.microsoft.com/office/drawing/2014/main" id="{62544838-0CE7-6820-A6CE-D5B9CB54E7CC}"/>
                </a:ext>
              </a:extLst>
            </p:cNvPr>
            <p:cNvSpPr/>
            <p:nvPr/>
          </p:nvSpPr>
          <p:spPr>
            <a:xfrm rot="-278096">
              <a:off x="1219528" y="4975426"/>
              <a:ext cx="1347642" cy="93199"/>
            </a:xfrm>
            <a:custGeom>
              <a:avLst/>
              <a:gdLst/>
              <a:ahLst/>
              <a:cxnLst/>
              <a:rect l="l" t="t" r="r" b="b"/>
              <a:pathLst>
                <a:path w="36728" h="2540" fill="none" extrusionOk="0">
                  <a:moveTo>
                    <a:pt x="1" y="1"/>
                  </a:moveTo>
                  <a:cubicBezTo>
                    <a:pt x="12066" y="2539"/>
                    <a:pt x="24676" y="2539"/>
                    <a:pt x="36727" y="15"/>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7;p38">
              <a:extLst>
                <a:ext uri="{FF2B5EF4-FFF2-40B4-BE49-F238E27FC236}">
                  <a16:creationId xmlns:a16="http://schemas.microsoft.com/office/drawing/2014/main" id="{21E091DB-B429-10E1-88A3-0C9295E05344}"/>
                </a:ext>
              </a:extLst>
            </p:cNvPr>
            <p:cNvSpPr/>
            <p:nvPr/>
          </p:nvSpPr>
          <p:spPr>
            <a:xfrm rot="-278096">
              <a:off x="1366568" y="3830451"/>
              <a:ext cx="887004" cy="430440"/>
            </a:xfrm>
            <a:custGeom>
              <a:avLst/>
              <a:gdLst/>
              <a:ahLst/>
              <a:cxnLst/>
              <a:rect l="l" t="t" r="r" b="b"/>
              <a:pathLst>
                <a:path w="24174" h="11731" extrusionOk="0">
                  <a:moveTo>
                    <a:pt x="22807" y="1"/>
                  </a:moveTo>
                  <a:lnTo>
                    <a:pt x="14842" y="6668"/>
                  </a:lnTo>
                  <a:lnTo>
                    <a:pt x="1075" y="2149"/>
                  </a:lnTo>
                  <a:cubicBezTo>
                    <a:pt x="698" y="2289"/>
                    <a:pt x="350" y="2428"/>
                    <a:pt x="1" y="2568"/>
                  </a:cubicBezTo>
                  <a:cubicBezTo>
                    <a:pt x="1284" y="4869"/>
                    <a:pt x="2791" y="7045"/>
                    <a:pt x="4785" y="8733"/>
                  </a:cubicBezTo>
                  <a:cubicBezTo>
                    <a:pt x="6891" y="10536"/>
                    <a:pt x="9569" y="11731"/>
                    <a:pt x="12313" y="11731"/>
                  </a:cubicBezTo>
                  <a:cubicBezTo>
                    <a:pt x="12477" y="11731"/>
                    <a:pt x="12641" y="11726"/>
                    <a:pt x="12806" y="11718"/>
                  </a:cubicBezTo>
                  <a:cubicBezTo>
                    <a:pt x="15874" y="11550"/>
                    <a:pt x="18720" y="9807"/>
                    <a:pt x="20673" y="7436"/>
                  </a:cubicBezTo>
                  <a:cubicBezTo>
                    <a:pt x="22388" y="5343"/>
                    <a:pt x="23476" y="2805"/>
                    <a:pt x="24174" y="182"/>
                  </a:cubicBezTo>
                  <a:cubicBezTo>
                    <a:pt x="23714" y="85"/>
                    <a:pt x="23267" y="29"/>
                    <a:pt x="22807" y="1"/>
                  </a:cubicBezTo>
                  <a:close/>
                </a:path>
              </a:pathLst>
            </a:custGeom>
            <a:solidFill>
              <a:srgbClr val="20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8;p38">
              <a:extLst>
                <a:ext uri="{FF2B5EF4-FFF2-40B4-BE49-F238E27FC236}">
                  <a16:creationId xmlns:a16="http://schemas.microsoft.com/office/drawing/2014/main" id="{97103713-D1E7-B358-B814-06A44D303FB3}"/>
                </a:ext>
              </a:extLst>
            </p:cNvPr>
            <p:cNvSpPr/>
            <p:nvPr/>
          </p:nvSpPr>
          <p:spPr>
            <a:xfrm rot="-278096">
              <a:off x="1402058" y="3819964"/>
              <a:ext cx="798942" cy="392353"/>
            </a:xfrm>
            <a:custGeom>
              <a:avLst/>
              <a:gdLst/>
              <a:ahLst/>
              <a:cxnLst/>
              <a:rect l="l" t="t" r="r" b="b"/>
              <a:pathLst>
                <a:path w="21774" h="10693" extrusionOk="0">
                  <a:moveTo>
                    <a:pt x="14497" y="1"/>
                  </a:moveTo>
                  <a:cubicBezTo>
                    <a:pt x="13320" y="1"/>
                    <a:pt x="12182" y="22"/>
                    <a:pt x="11173" y="66"/>
                  </a:cubicBezTo>
                  <a:cubicBezTo>
                    <a:pt x="7365" y="317"/>
                    <a:pt x="3557" y="1084"/>
                    <a:pt x="0" y="2451"/>
                  </a:cubicBezTo>
                  <a:cubicBezTo>
                    <a:pt x="1060" y="4418"/>
                    <a:pt x="2357" y="6287"/>
                    <a:pt x="4031" y="7765"/>
                  </a:cubicBezTo>
                  <a:cubicBezTo>
                    <a:pt x="5845" y="9370"/>
                    <a:pt x="8132" y="10527"/>
                    <a:pt x="10545" y="10681"/>
                  </a:cubicBezTo>
                  <a:cubicBezTo>
                    <a:pt x="10697" y="10689"/>
                    <a:pt x="10849" y="10692"/>
                    <a:pt x="11000" y="10692"/>
                  </a:cubicBezTo>
                  <a:cubicBezTo>
                    <a:pt x="13841" y="10692"/>
                    <a:pt x="16604" y="9342"/>
                    <a:pt x="18524" y="7263"/>
                  </a:cubicBezTo>
                  <a:cubicBezTo>
                    <a:pt x="20281" y="5338"/>
                    <a:pt x="21342" y="2870"/>
                    <a:pt x="21774" y="303"/>
                  </a:cubicBezTo>
                  <a:cubicBezTo>
                    <a:pt x="21523" y="275"/>
                    <a:pt x="21244" y="247"/>
                    <a:pt x="20979" y="233"/>
                  </a:cubicBezTo>
                  <a:cubicBezTo>
                    <a:pt x="19082" y="78"/>
                    <a:pt x="16720" y="1"/>
                    <a:pt x="14497" y="1"/>
                  </a:cubicBezTo>
                  <a:close/>
                </a:path>
              </a:pathLst>
            </a:custGeom>
            <a:solidFill>
              <a:srgbClr val="20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9;p38">
              <a:extLst>
                <a:ext uri="{FF2B5EF4-FFF2-40B4-BE49-F238E27FC236}">
                  <a16:creationId xmlns:a16="http://schemas.microsoft.com/office/drawing/2014/main" id="{4F26031C-26A4-91C1-8BD3-502F809BF2D0}"/>
                </a:ext>
              </a:extLst>
            </p:cNvPr>
            <p:cNvSpPr/>
            <p:nvPr/>
          </p:nvSpPr>
          <p:spPr>
            <a:xfrm rot="-278096">
              <a:off x="1171502" y="3835639"/>
              <a:ext cx="900837" cy="1497604"/>
            </a:xfrm>
            <a:custGeom>
              <a:avLst/>
              <a:gdLst/>
              <a:ahLst/>
              <a:cxnLst/>
              <a:rect l="l" t="t" r="r" b="b"/>
              <a:pathLst>
                <a:path w="24551" h="40815" extrusionOk="0">
                  <a:moveTo>
                    <a:pt x="21899" y="1"/>
                  </a:moveTo>
                  <a:cubicBezTo>
                    <a:pt x="20773" y="1"/>
                    <a:pt x="19687" y="18"/>
                    <a:pt x="18720" y="57"/>
                  </a:cubicBezTo>
                  <a:cubicBezTo>
                    <a:pt x="17785" y="127"/>
                    <a:pt x="16851" y="224"/>
                    <a:pt x="15930" y="336"/>
                  </a:cubicBezTo>
                  <a:lnTo>
                    <a:pt x="1368" y="26266"/>
                  </a:lnTo>
                  <a:cubicBezTo>
                    <a:pt x="963" y="31148"/>
                    <a:pt x="517" y="36003"/>
                    <a:pt x="1" y="40815"/>
                  </a:cubicBezTo>
                  <a:cubicBezTo>
                    <a:pt x="2274" y="40633"/>
                    <a:pt x="6877" y="39643"/>
                    <a:pt x="10420" y="34789"/>
                  </a:cubicBezTo>
                  <a:cubicBezTo>
                    <a:pt x="15275" y="28122"/>
                    <a:pt x="18552" y="6390"/>
                    <a:pt x="18552" y="6390"/>
                  </a:cubicBezTo>
                  <a:cubicBezTo>
                    <a:pt x="18552" y="6390"/>
                    <a:pt x="23281" y="6055"/>
                    <a:pt x="24550" y="29"/>
                  </a:cubicBezTo>
                  <a:cubicBezTo>
                    <a:pt x="23668" y="11"/>
                    <a:pt x="22771" y="1"/>
                    <a:pt x="21899" y="1"/>
                  </a:cubicBezTo>
                  <a:close/>
                </a:path>
              </a:pathLst>
            </a:custGeom>
            <a:solidFill>
              <a:srgbClr val="20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0;p38">
              <a:extLst>
                <a:ext uri="{FF2B5EF4-FFF2-40B4-BE49-F238E27FC236}">
                  <a16:creationId xmlns:a16="http://schemas.microsoft.com/office/drawing/2014/main" id="{5842282F-0C6C-F161-A5A8-CF4BAE7B215B}"/>
                </a:ext>
              </a:extLst>
            </p:cNvPr>
            <p:cNvSpPr/>
            <p:nvPr/>
          </p:nvSpPr>
          <p:spPr>
            <a:xfrm rot="-278096">
              <a:off x="1060407" y="4820076"/>
              <a:ext cx="441191" cy="327591"/>
            </a:xfrm>
            <a:custGeom>
              <a:avLst/>
              <a:gdLst/>
              <a:ahLst/>
              <a:cxnLst/>
              <a:rect l="l" t="t" r="r" b="b"/>
              <a:pathLst>
                <a:path w="12024" h="8928" fill="none" extrusionOk="0">
                  <a:moveTo>
                    <a:pt x="0" y="0"/>
                  </a:moveTo>
                  <a:cubicBezTo>
                    <a:pt x="2943" y="4129"/>
                    <a:pt x="7212" y="7309"/>
                    <a:pt x="12024" y="8927"/>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1;p38">
              <a:extLst>
                <a:ext uri="{FF2B5EF4-FFF2-40B4-BE49-F238E27FC236}">
                  <a16:creationId xmlns:a16="http://schemas.microsoft.com/office/drawing/2014/main" id="{BF7BA7DB-65A6-1769-1EAC-740EE518DE42}"/>
                </a:ext>
              </a:extLst>
            </p:cNvPr>
            <p:cNvSpPr/>
            <p:nvPr/>
          </p:nvSpPr>
          <p:spPr>
            <a:xfrm rot="-278096">
              <a:off x="1117179" y="4623210"/>
              <a:ext cx="494431" cy="257985"/>
            </a:xfrm>
            <a:custGeom>
              <a:avLst/>
              <a:gdLst/>
              <a:ahLst/>
              <a:cxnLst/>
              <a:rect l="l" t="t" r="r" b="b"/>
              <a:pathLst>
                <a:path w="13475" h="7031" fill="none" extrusionOk="0">
                  <a:moveTo>
                    <a:pt x="1" y="0"/>
                  </a:moveTo>
                  <a:cubicBezTo>
                    <a:pt x="3418" y="3892"/>
                    <a:pt x="8342" y="6445"/>
                    <a:pt x="13475" y="7030"/>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2;p38">
              <a:extLst>
                <a:ext uri="{FF2B5EF4-FFF2-40B4-BE49-F238E27FC236}">
                  <a16:creationId xmlns:a16="http://schemas.microsoft.com/office/drawing/2014/main" id="{BA6560F0-6961-6EA3-ECDC-912DBF77F86A}"/>
                </a:ext>
              </a:extLst>
            </p:cNvPr>
            <p:cNvSpPr/>
            <p:nvPr/>
          </p:nvSpPr>
          <p:spPr>
            <a:xfrm rot="-278096">
              <a:off x="1210439" y="4378909"/>
              <a:ext cx="494945" cy="272845"/>
            </a:xfrm>
            <a:custGeom>
              <a:avLst/>
              <a:gdLst/>
              <a:ahLst/>
              <a:cxnLst/>
              <a:rect l="l" t="t" r="r" b="b"/>
              <a:pathLst>
                <a:path w="13489" h="7436" fill="none" extrusionOk="0">
                  <a:moveTo>
                    <a:pt x="0" y="1"/>
                  </a:moveTo>
                  <a:cubicBezTo>
                    <a:pt x="3278" y="4130"/>
                    <a:pt x="8244" y="6878"/>
                    <a:pt x="13489" y="7436"/>
                  </a:cubicBezTo>
                </a:path>
              </a:pathLst>
            </a:custGeom>
            <a:noFill/>
            <a:ln w="83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3;p38">
              <a:extLst>
                <a:ext uri="{FF2B5EF4-FFF2-40B4-BE49-F238E27FC236}">
                  <a16:creationId xmlns:a16="http://schemas.microsoft.com/office/drawing/2014/main" id="{3D5274E2-89F0-6033-51C7-AB67D8F00434}"/>
                </a:ext>
              </a:extLst>
            </p:cNvPr>
            <p:cNvSpPr/>
            <p:nvPr/>
          </p:nvSpPr>
          <p:spPr>
            <a:xfrm rot="-278096">
              <a:off x="1329264" y="3468912"/>
              <a:ext cx="728860" cy="872621"/>
            </a:xfrm>
            <a:custGeom>
              <a:avLst/>
              <a:gdLst/>
              <a:ahLst/>
              <a:cxnLst/>
              <a:rect l="l" t="t" r="r" b="b"/>
              <a:pathLst>
                <a:path w="19864" h="23782" extrusionOk="0">
                  <a:moveTo>
                    <a:pt x="19086" y="1"/>
                  </a:moveTo>
                  <a:cubicBezTo>
                    <a:pt x="18839" y="1"/>
                    <a:pt x="18564" y="94"/>
                    <a:pt x="18343" y="208"/>
                  </a:cubicBezTo>
                  <a:cubicBezTo>
                    <a:pt x="15679" y="1603"/>
                    <a:pt x="13559" y="4002"/>
                    <a:pt x="10657" y="4811"/>
                  </a:cubicBezTo>
                  <a:cubicBezTo>
                    <a:pt x="10239" y="3765"/>
                    <a:pt x="9820" y="2761"/>
                    <a:pt x="9262" y="1826"/>
                  </a:cubicBezTo>
                  <a:cubicBezTo>
                    <a:pt x="9070" y="1506"/>
                    <a:pt x="8796" y="1162"/>
                    <a:pt x="8439" y="1162"/>
                  </a:cubicBezTo>
                  <a:cubicBezTo>
                    <a:pt x="8407" y="1162"/>
                    <a:pt x="8375" y="1165"/>
                    <a:pt x="8342" y="1171"/>
                  </a:cubicBezTo>
                  <a:cubicBezTo>
                    <a:pt x="8077" y="1227"/>
                    <a:pt x="7881" y="1450"/>
                    <a:pt x="7812" y="1715"/>
                  </a:cubicBezTo>
                  <a:cubicBezTo>
                    <a:pt x="7742" y="1980"/>
                    <a:pt x="7756" y="2231"/>
                    <a:pt x="7798" y="2496"/>
                  </a:cubicBezTo>
                  <a:cubicBezTo>
                    <a:pt x="7937" y="4030"/>
                    <a:pt x="8021" y="5579"/>
                    <a:pt x="7658" y="7085"/>
                  </a:cubicBezTo>
                  <a:cubicBezTo>
                    <a:pt x="7170" y="9052"/>
                    <a:pt x="5901" y="10740"/>
                    <a:pt x="4534" y="12274"/>
                  </a:cubicBezTo>
                  <a:cubicBezTo>
                    <a:pt x="3181" y="13794"/>
                    <a:pt x="1716" y="15245"/>
                    <a:pt x="433" y="17058"/>
                  </a:cubicBezTo>
                  <a:cubicBezTo>
                    <a:pt x="279" y="17268"/>
                    <a:pt x="140" y="17491"/>
                    <a:pt x="1" y="17700"/>
                  </a:cubicBezTo>
                  <a:lnTo>
                    <a:pt x="4645" y="21145"/>
                  </a:lnTo>
                  <a:lnTo>
                    <a:pt x="9695" y="23782"/>
                  </a:lnTo>
                  <a:cubicBezTo>
                    <a:pt x="10588" y="20866"/>
                    <a:pt x="11383" y="17937"/>
                    <a:pt x="12108" y="14980"/>
                  </a:cubicBezTo>
                  <a:cubicBezTo>
                    <a:pt x="14395" y="14087"/>
                    <a:pt x="16139" y="12595"/>
                    <a:pt x="16864" y="10670"/>
                  </a:cubicBezTo>
                  <a:cubicBezTo>
                    <a:pt x="17590" y="8759"/>
                    <a:pt x="17283" y="6471"/>
                    <a:pt x="16055" y="4825"/>
                  </a:cubicBezTo>
                  <a:cubicBezTo>
                    <a:pt x="17018" y="3682"/>
                    <a:pt x="18148" y="2580"/>
                    <a:pt x="19236" y="1450"/>
                  </a:cubicBezTo>
                  <a:cubicBezTo>
                    <a:pt x="19556" y="1087"/>
                    <a:pt x="19863" y="599"/>
                    <a:pt x="19598" y="236"/>
                  </a:cubicBezTo>
                  <a:cubicBezTo>
                    <a:pt x="19478" y="65"/>
                    <a:pt x="19292" y="1"/>
                    <a:pt x="19086" y="1"/>
                  </a:cubicBezTo>
                  <a:close/>
                </a:path>
              </a:pathLst>
            </a:custGeom>
            <a:solidFill>
              <a:srgbClr val="20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4;p38">
              <a:extLst>
                <a:ext uri="{FF2B5EF4-FFF2-40B4-BE49-F238E27FC236}">
                  <a16:creationId xmlns:a16="http://schemas.microsoft.com/office/drawing/2014/main" id="{B33367C5-798C-AEC4-1C3A-48C9511A7495}"/>
                </a:ext>
              </a:extLst>
            </p:cNvPr>
            <p:cNvSpPr/>
            <p:nvPr/>
          </p:nvSpPr>
          <p:spPr>
            <a:xfrm rot="-278096">
              <a:off x="1329055" y="3463747"/>
              <a:ext cx="728860" cy="877794"/>
            </a:xfrm>
            <a:custGeom>
              <a:avLst/>
              <a:gdLst/>
              <a:ahLst/>
              <a:cxnLst/>
              <a:rect l="l" t="t" r="r" b="b"/>
              <a:pathLst>
                <a:path w="19864" h="23923" fill="none" extrusionOk="0">
                  <a:moveTo>
                    <a:pt x="19598" y="377"/>
                  </a:moveTo>
                  <a:cubicBezTo>
                    <a:pt x="19333" y="1"/>
                    <a:pt x="18747" y="140"/>
                    <a:pt x="18343" y="349"/>
                  </a:cubicBezTo>
                  <a:cubicBezTo>
                    <a:pt x="15679" y="1744"/>
                    <a:pt x="13559" y="4143"/>
                    <a:pt x="10657" y="4952"/>
                  </a:cubicBezTo>
                  <a:cubicBezTo>
                    <a:pt x="10239" y="3906"/>
                    <a:pt x="9820" y="2902"/>
                    <a:pt x="9262" y="1967"/>
                  </a:cubicBezTo>
                  <a:cubicBezTo>
                    <a:pt x="9053" y="1619"/>
                    <a:pt x="8746" y="1242"/>
                    <a:pt x="8342" y="1312"/>
                  </a:cubicBezTo>
                  <a:cubicBezTo>
                    <a:pt x="8077" y="1368"/>
                    <a:pt x="7881" y="1591"/>
                    <a:pt x="7812" y="1856"/>
                  </a:cubicBezTo>
                  <a:cubicBezTo>
                    <a:pt x="7742" y="2121"/>
                    <a:pt x="7756" y="2372"/>
                    <a:pt x="7798" y="2637"/>
                  </a:cubicBezTo>
                  <a:cubicBezTo>
                    <a:pt x="7937" y="4171"/>
                    <a:pt x="8021" y="5720"/>
                    <a:pt x="7658" y="7226"/>
                  </a:cubicBezTo>
                  <a:cubicBezTo>
                    <a:pt x="7170" y="9193"/>
                    <a:pt x="5901" y="10881"/>
                    <a:pt x="4534" y="12415"/>
                  </a:cubicBezTo>
                  <a:cubicBezTo>
                    <a:pt x="3181" y="13935"/>
                    <a:pt x="1716" y="15386"/>
                    <a:pt x="433" y="17199"/>
                  </a:cubicBezTo>
                  <a:cubicBezTo>
                    <a:pt x="279" y="17409"/>
                    <a:pt x="140" y="17632"/>
                    <a:pt x="1" y="17841"/>
                  </a:cubicBezTo>
                  <a:lnTo>
                    <a:pt x="1" y="17841"/>
                  </a:lnTo>
                  <a:lnTo>
                    <a:pt x="4645" y="21286"/>
                  </a:lnTo>
                  <a:lnTo>
                    <a:pt x="9695" y="23923"/>
                  </a:lnTo>
                  <a:cubicBezTo>
                    <a:pt x="10588" y="21007"/>
                    <a:pt x="11383" y="18078"/>
                    <a:pt x="12108" y="15121"/>
                  </a:cubicBezTo>
                  <a:cubicBezTo>
                    <a:pt x="14395" y="14228"/>
                    <a:pt x="16139" y="12736"/>
                    <a:pt x="16864" y="10811"/>
                  </a:cubicBezTo>
                  <a:cubicBezTo>
                    <a:pt x="17590" y="8900"/>
                    <a:pt x="17283" y="6612"/>
                    <a:pt x="16055" y="4966"/>
                  </a:cubicBezTo>
                  <a:cubicBezTo>
                    <a:pt x="17018" y="3823"/>
                    <a:pt x="18148" y="2721"/>
                    <a:pt x="19236" y="1591"/>
                  </a:cubicBezTo>
                  <a:cubicBezTo>
                    <a:pt x="19556" y="1228"/>
                    <a:pt x="19863" y="740"/>
                    <a:pt x="19598" y="377"/>
                  </a:cubicBezTo>
                  <a:close/>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5;p38">
              <a:extLst>
                <a:ext uri="{FF2B5EF4-FFF2-40B4-BE49-F238E27FC236}">
                  <a16:creationId xmlns:a16="http://schemas.microsoft.com/office/drawing/2014/main" id="{A0EB8B1D-43BE-244D-1EC3-CE769406860C}"/>
                </a:ext>
              </a:extLst>
            </p:cNvPr>
            <p:cNvSpPr/>
            <p:nvPr/>
          </p:nvSpPr>
          <p:spPr>
            <a:xfrm rot="-278096">
              <a:off x="1311845" y="4093127"/>
              <a:ext cx="425376" cy="309244"/>
            </a:xfrm>
            <a:custGeom>
              <a:avLst/>
              <a:gdLst/>
              <a:ahLst/>
              <a:cxnLst/>
              <a:rect l="l" t="t" r="r" b="b"/>
              <a:pathLst>
                <a:path w="11593" h="8428" extrusionOk="0">
                  <a:moveTo>
                    <a:pt x="1610" y="1"/>
                  </a:moveTo>
                  <a:cubicBezTo>
                    <a:pt x="1303" y="1"/>
                    <a:pt x="1001" y="128"/>
                    <a:pt x="782" y="366"/>
                  </a:cubicBezTo>
                  <a:cubicBezTo>
                    <a:pt x="629" y="519"/>
                    <a:pt x="489" y="686"/>
                    <a:pt x="364" y="882"/>
                  </a:cubicBezTo>
                  <a:cubicBezTo>
                    <a:pt x="1" y="1412"/>
                    <a:pt x="140" y="2123"/>
                    <a:pt x="657" y="2472"/>
                  </a:cubicBezTo>
                  <a:cubicBezTo>
                    <a:pt x="3697" y="4522"/>
                    <a:pt x="6724" y="6461"/>
                    <a:pt x="9821" y="8275"/>
                  </a:cubicBezTo>
                  <a:cubicBezTo>
                    <a:pt x="10002" y="8379"/>
                    <a:pt x="10196" y="8428"/>
                    <a:pt x="10387" y="8428"/>
                  </a:cubicBezTo>
                  <a:cubicBezTo>
                    <a:pt x="10859" y="8428"/>
                    <a:pt x="11308" y="8129"/>
                    <a:pt x="11467" y="7633"/>
                  </a:cubicBezTo>
                  <a:cubicBezTo>
                    <a:pt x="11592" y="7242"/>
                    <a:pt x="11523" y="6824"/>
                    <a:pt x="11244" y="6531"/>
                  </a:cubicBezTo>
                  <a:cubicBezTo>
                    <a:pt x="8705" y="3741"/>
                    <a:pt x="5539" y="1509"/>
                    <a:pt x="2037" y="87"/>
                  </a:cubicBezTo>
                  <a:cubicBezTo>
                    <a:pt x="1899" y="29"/>
                    <a:pt x="1754" y="1"/>
                    <a:pt x="1610" y="1"/>
                  </a:cubicBezTo>
                  <a:close/>
                </a:path>
              </a:pathLst>
            </a:custGeom>
            <a:solidFill>
              <a:srgbClr val="202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6;p38">
              <a:extLst>
                <a:ext uri="{FF2B5EF4-FFF2-40B4-BE49-F238E27FC236}">
                  <a16:creationId xmlns:a16="http://schemas.microsoft.com/office/drawing/2014/main" id="{B4E1E1F5-DF47-3CEA-AEE1-0CC8D886E4D9}"/>
                </a:ext>
              </a:extLst>
            </p:cNvPr>
            <p:cNvSpPr/>
            <p:nvPr/>
          </p:nvSpPr>
          <p:spPr>
            <a:xfrm rot="-278096">
              <a:off x="1312015" y="4089634"/>
              <a:ext cx="425376" cy="320436"/>
            </a:xfrm>
            <a:custGeom>
              <a:avLst/>
              <a:gdLst/>
              <a:ahLst/>
              <a:cxnLst/>
              <a:rect l="l" t="t" r="r" b="b"/>
              <a:pathLst>
                <a:path w="11593" h="8733" fill="none" extrusionOk="0">
                  <a:moveTo>
                    <a:pt x="9821" y="8370"/>
                  </a:moveTo>
                  <a:cubicBezTo>
                    <a:pt x="6724" y="6556"/>
                    <a:pt x="3697" y="4617"/>
                    <a:pt x="657" y="2567"/>
                  </a:cubicBezTo>
                  <a:cubicBezTo>
                    <a:pt x="140" y="2218"/>
                    <a:pt x="1" y="1507"/>
                    <a:pt x="364" y="977"/>
                  </a:cubicBezTo>
                  <a:cubicBezTo>
                    <a:pt x="489" y="781"/>
                    <a:pt x="629" y="614"/>
                    <a:pt x="782" y="461"/>
                  </a:cubicBezTo>
                  <a:cubicBezTo>
                    <a:pt x="1103" y="112"/>
                    <a:pt x="1605" y="0"/>
                    <a:pt x="2037" y="182"/>
                  </a:cubicBezTo>
                  <a:cubicBezTo>
                    <a:pt x="5539" y="1604"/>
                    <a:pt x="8705" y="3836"/>
                    <a:pt x="11244" y="6626"/>
                  </a:cubicBezTo>
                  <a:cubicBezTo>
                    <a:pt x="11523" y="6919"/>
                    <a:pt x="11592" y="7337"/>
                    <a:pt x="11467" y="7728"/>
                  </a:cubicBezTo>
                  <a:lnTo>
                    <a:pt x="11467" y="7728"/>
                  </a:lnTo>
                  <a:cubicBezTo>
                    <a:pt x="11244" y="8425"/>
                    <a:pt x="10448" y="8732"/>
                    <a:pt x="9821" y="8370"/>
                  </a:cubicBezTo>
                  <a:close/>
                </a:path>
              </a:pathLst>
            </a:custGeom>
            <a:noFill/>
            <a:ln w="4175" cap="rnd" cmpd="sng">
              <a:solidFill>
                <a:srgbClr val="2022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20;p38">
              <a:extLst>
                <a:ext uri="{FF2B5EF4-FFF2-40B4-BE49-F238E27FC236}">
                  <a16:creationId xmlns:a16="http://schemas.microsoft.com/office/drawing/2014/main" id="{43D00EC8-931E-9D49-E1C0-862203C5D95F}"/>
                </a:ext>
              </a:extLst>
            </p:cNvPr>
            <p:cNvSpPr/>
            <p:nvPr/>
          </p:nvSpPr>
          <p:spPr>
            <a:xfrm rot="-278096">
              <a:off x="948991" y="2606727"/>
              <a:ext cx="1393691" cy="1587574"/>
            </a:xfrm>
            <a:custGeom>
              <a:avLst/>
              <a:gdLst/>
              <a:ahLst/>
              <a:cxnLst/>
              <a:rect l="l" t="t" r="r" b="b"/>
              <a:pathLst>
                <a:path w="37983" h="43267" extrusionOk="0">
                  <a:moveTo>
                    <a:pt x="19677" y="0"/>
                  </a:moveTo>
                  <a:cubicBezTo>
                    <a:pt x="19498" y="0"/>
                    <a:pt x="19318" y="4"/>
                    <a:pt x="19138" y="12"/>
                  </a:cubicBezTo>
                  <a:cubicBezTo>
                    <a:pt x="14967" y="179"/>
                    <a:pt x="10964" y="2383"/>
                    <a:pt x="8509" y="5745"/>
                  </a:cubicBezTo>
                  <a:cubicBezTo>
                    <a:pt x="8412" y="5145"/>
                    <a:pt x="8300" y="4754"/>
                    <a:pt x="8161" y="4350"/>
                  </a:cubicBezTo>
                  <a:cubicBezTo>
                    <a:pt x="8109" y="4184"/>
                    <a:pt x="8000" y="3982"/>
                    <a:pt x="7831" y="3982"/>
                  </a:cubicBezTo>
                  <a:cubicBezTo>
                    <a:pt x="7816" y="3982"/>
                    <a:pt x="7800" y="3984"/>
                    <a:pt x="7784" y="3987"/>
                  </a:cubicBezTo>
                  <a:cubicBezTo>
                    <a:pt x="7630" y="4015"/>
                    <a:pt x="7575" y="4210"/>
                    <a:pt x="7561" y="4364"/>
                  </a:cubicBezTo>
                  <a:cubicBezTo>
                    <a:pt x="7491" y="5061"/>
                    <a:pt x="7547" y="5787"/>
                    <a:pt x="7756" y="6470"/>
                  </a:cubicBezTo>
                  <a:cubicBezTo>
                    <a:pt x="7268" y="6191"/>
                    <a:pt x="6807" y="5898"/>
                    <a:pt x="6319" y="5661"/>
                  </a:cubicBezTo>
                  <a:cubicBezTo>
                    <a:pt x="6236" y="5612"/>
                    <a:pt x="6124" y="5577"/>
                    <a:pt x="6023" y="5577"/>
                  </a:cubicBezTo>
                  <a:cubicBezTo>
                    <a:pt x="5922" y="5577"/>
                    <a:pt x="5831" y="5612"/>
                    <a:pt x="5789" y="5703"/>
                  </a:cubicBezTo>
                  <a:cubicBezTo>
                    <a:pt x="5733" y="5829"/>
                    <a:pt x="5803" y="5968"/>
                    <a:pt x="5873" y="6080"/>
                  </a:cubicBezTo>
                  <a:cubicBezTo>
                    <a:pt x="6291" y="6679"/>
                    <a:pt x="6794" y="7237"/>
                    <a:pt x="7351" y="7726"/>
                  </a:cubicBezTo>
                  <a:cubicBezTo>
                    <a:pt x="5273" y="8967"/>
                    <a:pt x="4074" y="11478"/>
                    <a:pt x="3906" y="13905"/>
                  </a:cubicBezTo>
                  <a:cubicBezTo>
                    <a:pt x="3725" y="16332"/>
                    <a:pt x="4408" y="18731"/>
                    <a:pt x="5064" y="21074"/>
                  </a:cubicBezTo>
                  <a:cubicBezTo>
                    <a:pt x="5817" y="25147"/>
                    <a:pt x="4855" y="29220"/>
                    <a:pt x="3097" y="32763"/>
                  </a:cubicBezTo>
                  <a:cubicBezTo>
                    <a:pt x="2274" y="34409"/>
                    <a:pt x="1298" y="35999"/>
                    <a:pt x="712" y="37743"/>
                  </a:cubicBezTo>
                  <a:cubicBezTo>
                    <a:pt x="126" y="39487"/>
                    <a:pt x="1" y="41467"/>
                    <a:pt x="1200" y="43267"/>
                  </a:cubicBezTo>
                  <a:cubicBezTo>
                    <a:pt x="13015" y="42499"/>
                    <a:pt x="24704" y="40212"/>
                    <a:pt x="37983" y="36599"/>
                  </a:cubicBezTo>
                  <a:cubicBezTo>
                    <a:pt x="35444" y="33935"/>
                    <a:pt x="34314" y="30183"/>
                    <a:pt x="33896" y="26528"/>
                  </a:cubicBezTo>
                  <a:cubicBezTo>
                    <a:pt x="33477" y="22860"/>
                    <a:pt x="33686" y="19149"/>
                    <a:pt x="33407" y="15467"/>
                  </a:cubicBezTo>
                  <a:cubicBezTo>
                    <a:pt x="33115" y="11799"/>
                    <a:pt x="32292" y="8004"/>
                    <a:pt x="30060" y="5075"/>
                  </a:cubicBezTo>
                  <a:cubicBezTo>
                    <a:pt x="27631" y="1912"/>
                    <a:pt x="23669" y="0"/>
                    <a:pt x="19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1;p38">
              <a:extLst>
                <a:ext uri="{FF2B5EF4-FFF2-40B4-BE49-F238E27FC236}">
                  <a16:creationId xmlns:a16="http://schemas.microsoft.com/office/drawing/2014/main" id="{BE1DCFDE-7957-906E-D896-F023C29D8DE5}"/>
                </a:ext>
              </a:extLst>
            </p:cNvPr>
            <p:cNvSpPr/>
            <p:nvPr/>
          </p:nvSpPr>
          <p:spPr>
            <a:xfrm rot="-278096">
              <a:off x="1009566" y="3302419"/>
              <a:ext cx="411506" cy="374410"/>
            </a:xfrm>
            <a:custGeom>
              <a:avLst/>
              <a:gdLst/>
              <a:ahLst/>
              <a:cxnLst/>
              <a:rect l="l" t="t" r="r" b="b"/>
              <a:pathLst>
                <a:path w="11215" h="10204" extrusionOk="0">
                  <a:moveTo>
                    <a:pt x="5205" y="0"/>
                  </a:moveTo>
                  <a:cubicBezTo>
                    <a:pt x="3606" y="0"/>
                    <a:pt x="1996" y="824"/>
                    <a:pt x="1116" y="2178"/>
                  </a:cubicBezTo>
                  <a:cubicBezTo>
                    <a:pt x="0" y="3879"/>
                    <a:pt x="84" y="6265"/>
                    <a:pt x="1269" y="7924"/>
                  </a:cubicBezTo>
                  <a:cubicBezTo>
                    <a:pt x="2296" y="9362"/>
                    <a:pt x="4077" y="10203"/>
                    <a:pt x="5831" y="10203"/>
                  </a:cubicBezTo>
                  <a:cubicBezTo>
                    <a:pt x="6102" y="10203"/>
                    <a:pt x="6373" y="10183"/>
                    <a:pt x="6640" y="10142"/>
                  </a:cubicBezTo>
                  <a:cubicBezTo>
                    <a:pt x="8662" y="9835"/>
                    <a:pt x="10434" y="8357"/>
                    <a:pt x="11215" y="6488"/>
                  </a:cubicBezTo>
                  <a:lnTo>
                    <a:pt x="6472" y="183"/>
                  </a:lnTo>
                  <a:cubicBezTo>
                    <a:pt x="6060" y="59"/>
                    <a:pt x="5633" y="0"/>
                    <a:pt x="5205" y="0"/>
                  </a:cubicBezTo>
                  <a:close/>
                </a:path>
              </a:pathLst>
            </a:custGeom>
            <a:solidFill>
              <a:srgbClr val="F29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2;p38">
              <a:extLst>
                <a:ext uri="{FF2B5EF4-FFF2-40B4-BE49-F238E27FC236}">
                  <a16:creationId xmlns:a16="http://schemas.microsoft.com/office/drawing/2014/main" id="{6681CBE7-AF52-87E8-6244-3FA17E84C3BE}"/>
                </a:ext>
              </a:extLst>
            </p:cNvPr>
            <p:cNvSpPr/>
            <p:nvPr/>
          </p:nvSpPr>
          <p:spPr>
            <a:xfrm rot="-278096">
              <a:off x="1117793" y="3429053"/>
              <a:ext cx="126956" cy="104427"/>
            </a:xfrm>
            <a:custGeom>
              <a:avLst/>
              <a:gdLst/>
              <a:ahLst/>
              <a:cxnLst/>
              <a:rect l="l" t="t" r="r" b="b"/>
              <a:pathLst>
                <a:path w="3460" h="2846" fill="none" extrusionOk="0">
                  <a:moveTo>
                    <a:pt x="0" y="2846"/>
                  </a:moveTo>
                  <a:cubicBezTo>
                    <a:pt x="363" y="1270"/>
                    <a:pt x="1855" y="56"/>
                    <a:pt x="3459" y="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3;p38">
              <a:extLst>
                <a:ext uri="{FF2B5EF4-FFF2-40B4-BE49-F238E27FC236}">
                  <a16:creationId xmlns:a16="http://schemas.microsoft.com/office/drawing/2014/main" id="{D23F51FE-1D6F-2465-8DF5-F621133D3DA4}"/>
                </a:ext>
              </a:extLst>
            </p:cNvPr>
            <p:cNvSpPr/>
            <p:nvPr/>
          </p:nvSpPr>
          <p:spPr>
            <a:xfrm rot="-278096">
              <a:off x="1177288" y="3449776"/>
              <a:ext cx="66046" cy="101895"/>
            </a:xfrm>
            <a:custGeom>
              <a:avLst/>
              <a:gdLst/>
              <a:ahLst/>
              <a:cxnLst/>
              <a:rect l="l" t="t" r="r" b="b"/>
              <a:pathLst>
                <a:path w="1800" h="2777" fill="none" extrusionOk="0">
                  <a:moveTo>
                    <a:pt x="0" y="1"/>
                  </a:moveTo>
                  <a:cubicBezTo>
                    <a:pt x="140" y="1131"/>
                    <a:pt x="823" y="2177"/>
                    <a:pt x="1800" y="2777"/>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4;p38">
              <a:extLst>
                <a:ext uri="{FF2B5EF4-FFF2-40B4-BE49-F238E27FC236}">
                  <a16:creationId xmlns:a16="http://schemas.microsoft.com/office/drawing/2014/main" id="{49A6D43D-9D7B-EE7F-4BF8-FA4BA1C3EEB8}"/>
                </a:ext>
              </a:extLst>
            </p:cNvPr>
            <p:cNvSpPr/>
            <p:nvPr/>
          </p:nvSpPr>
          <p:spPr>
            <a:xfrm rot="-278096">
              <a:off x="1210558" y="3615478"/>
              <a:ext cx="106482" cy="146440"/>
            </a:xfrm>
            <a:custGeom>
              <a:avLst/>
              <a:gdLst/>
              <a:ahLst/>
              <a:cxnLst/>
              <a:rect l="l" t="t" r="r" b="b"/>
              <a:pathLst>
                <a:path w="2902" h="3991" fill="none" extrusionOk="0">
                  <a:moveTo>
                    <a:pt x="1535" y="1"/>
                  </a:moveTo>
                  <a:cubicBezTo>
                    <a:pt x="2358" y="433"/>
                    <a:pt x="2902" y="1354"/>
                    <a:pt x="2874" y="2275"/>
                  </a:cubicBezTo>
                  <a:cubicBezTo>
                    <a:pt x="2874" y="2874"/>
                    <a:pt x="2567" y="3558"/>
                    <a:pt x="1995" y="3767"/>
                  </a:cubicBezTo>
                  <a:cubicBezTo>
                    <a:pt x="1381" y="3990"/>
                    <a:pt x="670" y="3614"/>
                    <a:pt x="335" y="3056"/>
                  </a:cubicBezTo>
                  <a:cubicBezTo>
                    <a:pt x="70" y="2623"/>
                    <a:pt x="1" y="2079"/>
                    <a:pt x="14" y="1577"/>
                  </a:cubicBezTo>
                </a:path>
              </a:pathLst>
            </a:custGeom>
            <a:noFill/>
            <a:ln w="83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5;p38">
              <a:extLst>
                <a:ext uri="{FF2B5EF4-FFF2-40B4-BE49-F238E27FC236}">
                  <a16:creationId xmlns:a16="http://schemas.microsoft.com/office/drawing/2014/main" id="{BDCA0382-7ACC-4B26-0923-CF35A2CEF220}"/>
                </a:ext>
              </a:extLst>
            </p:cNvPr>
            <p:cNvSpPr/>
            <p:nvPr/>
          </p:nvSpPr>
          <p:spPr>
            <a:xfrm rot="-278096">
              <a:off x="1214708" y="2891282"/>
              <a:ext cx="914157" cy="778174"/>
            </a:xfrm>
            <a:custGeom>
              <a:avLst/>
              <a:gdLst/>
              <a:ahLst/>
              <a:cxnLst/>
              <a:rect l="l" t="t" r="r" b="b"/>
              <a:pathLst>
                <a:path w="24914" h="21208" extrusionOk="0">
                  <a:moveTo>
                    <a:pt x="3920" y="0"/>
                  </a:moveTo>
                  <a:cubicBezTo>
                    <a:pt x="3739" y="1813"/>
                    <a:pt x="3488" y="3697"/>
                    <a:pt x="2916" y="5482"/>
                  </a:cubicBezTo>
                  <a:cubicBezTo>
                    <a:pt x="2344" y="7281"/>
                    <a:pt x="1410" y="9011"/>
                    <a:pt x="1" y="10266"/>
                  </a:cubicBezTo>
                  <a:cubicBezTo>
                    <a:pt x="1047" y="14339"/>
                    <a:pt x="3544" y="17743"/>
                    <a:pt x="6989" y="19640"/>
                  </a:cubicBezTo>
                  <a:cubicBezTo>
                    <a:pt x="8844" y="20664"/>
                    <a:pt x="10971" y="21208"/>
                    <a:pt x="13080" y="21208"/>
                  </a:cubicBezTo>
                  <a:cubicBezTo>
                    <a:pt x="14906" y="21208"/>
                    <a:pt x="16718" y="20801"/>
                    <a:pt x="18329" y="19947"/>
                  </a:cubicBezTo>
                  <a:cubicBezTo>
                    <a:pt x="21175" y="18426"/>
                    <a:pt x="23225" y="15623"/>
                    <a:pt x="24076" y="12512"/>
                  </a:cubicBezTo>
                  <a:cubicBezTo>
                    <a:pt x="24913" y="9388"/>
                    <a:pt x="24606" y="6026"/>
                    <a:pt x="23435" y="3027"/>
                  </a:cubicBezTo>
                  <a:cubicBezTo>
                    <a:pt x="21466" y="3432"/>
                    <a:pt x="19473" y="3635"/>
                    <a:pt x="17498" y="3635"/>
                  </a:cubicBezTo>
                  <a:cubicBezTo>
                    <a:pt x="12672" y="3635"/>
                    <a:pt x="7949" y="2425"/>
                    <a:pt x="3920" y="0"/>
                  </a:cubicBezTo>
                  <a:close/>
                </a:path>
              </a:pathLst>
            </a:custGeom>
            <a:solidFill>
              <a:srgbClr val="F29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6;p38">
              <a:extLst>
                <a:ext uri="{FF2B5EF4-FFF2-40B4-BE49-F238E27FC236}">
                  <a16:creationId xmlns:a16="http://schemas.microsoft.com/office/drawing/2014/main" id="{E41E8E7B-4943-6CBD-0AC1-FC90EB415A40}"/>
                </a:ext>
              </a:extLst>
            </p:cNvPr>
            <p:cNvSpPr/>
            <p:nvPr/>
          </p:nvSpPr>
          <p:spPr>
            <a:xfrm rot="-278096">
              <a:off x="1940724" y="3271503"/>
              <a:ext cx="171501" cy="185627"/>
            </a:xfrm>
            <a:custGeom>
              <a:avLst/>
              <a:gdLst/>
              <a:ahLst/>
              <a:cxnLst/>
              <a:rect l="l" t="t" r="r" b="b"/>
              <a:pathLst>
                <a:path w="4674" h="5059" extrusionOk="0">
                  <a:moveTo>
                    <a:pt x="2934" y="0"/>
                  </a:moveTo>
                  <a:cubicBezTo>
                    <a:pt x="2037" y="0"/>
                    <a:pt x="1130" y="444"/>
                    <a:pt x="670" y="1223"/>
                  </a:cubicBezTo>
                  <a:cubicBezTo>
                    <a:pt x="1" y="2366"/>
                    <a:pt x="419" y="4040"/>
                    <a:pt x="1563" y="4724"/>
                  </a:cubicBezTo>
                  <a:cubicBezTo>
                    <a:pt x="1954" y="4947"/>
                    <a:pt x="2386" y="5058"/>
                    <a:pt x="2846" y="5058"/>
                  </a:cubicBezTo>
                  <a:cubicBezTo>
                    <a:pt x="3586" y="3915"/>
                    <a:pt x="4171" y="2687"/>
                    <a:pt x="4520" y="1376"/>
                  </a:cubicBezTo>
                  <a:cubicBezTo>
                    <a:pt x="4562" y="1167"/>
                    <a:pt x="4618" y="944"/>
                    <a:pt x="4674" y="734"/>
                  </a:cubicBezTo>
                  <a:cubicBezTo>
                    <a:pt x="4520" y="581"/>
                    <a:pt x="4353" y="442"/>
                    <a:pt x="4185" y="330"/>
                  </a:cubicBezTo>
                  <a:cubicBezTo>
                    <a:pt x="3806" y="106"/>
                    <a:pt x="3371" y="0"/>
                    <a:pt x="29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7;p38">
              <a:extLst>
                <a:ext uri="{FF2B5EF4-FFF2-40B4-BE49-F238E27FC236}">
                  <a16:creationId xmlns:a16="http://schemas.microsoft.com/office/drawing/2014/main" id="{C14F5658-75B8-865E-C30E-48CDDC608D85}"/>
                </a:ext>
              </a:extLst>
            </p:cNvPr>
            <p:cNvSpPr/>
            <p:nvPr/>
          </p:nvSpPr>
          <p:spPr>
            <a:xfrm rot="-278096">
              <a:off x="1386553" y="3455450"/>
              <a:ext cx="199130" cy="181041"/>
            </a:xfrm>
            <a:custGeom>
              <a:avLst/>
              <a:gdLst/>
              <a:ahLst/>
              <a:cxnLst/>
              <a:rect l="l" t="t" r="r" b="b"/>
              <a:pathLst>
                <a:path w="5427" h="4934" extrusionOk="0">
                  <a:moveTo>
                    <a:pt x="2610" y="1"/>
                  </a:moveTo>
                  <a:cubicBezTo>
                    <a:pt x="1714" y="1"/>
                    <a:pt x="808" y="442"/>
                    <a:pt x="349" y="1210"/>
                  </a:cubicBezTo>
                  <a:cubicBezTo>
                    <a:pt x="112" y="1628"/>
                    <a:pt x="1" y="2102"/>
                    <a:pt x="29" y="2591"/>
                  </a:cubicBezTo>
                  <a:cubicBezTo>
                    <a:pt x="880" y="3414"/>
                    <a:pt x="1842" y="4125"/>
                    <a:pt x="2888" y="4697"/>
                  </a:cubicBezTo>
                  <a:cubicBezTo>
                    <a:pt x="3028" y="4767"/>
                    <a:pt x="3167" y="4864"/>
                    <a:pt x="3321" y="4934"/>
                  </a:cubicBezTo>
                  <a:cubicBezTo>
                    <a:pt x="3906" y="4739"/>
                    <a:pt x="4436" y="4362"/>
                    <a:pt x="4743" y="3832"/>
                  </a:cubicBezTo>
                  <a:cubicBezTo>
                    <a:pt x="5427" y="2674"/>
                    <a:pt x="5008" y="1000"/>
                    <a:pt x="3865" y="331"/>
                  </a:cubicBezTo>
                  <a:cubicBezTo>
                    <a:pt x="3484" y="106"/>
                    <a:pt x="3048" y="1"/>
                    <a:pt x="2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8;p38">
              <a:extLst>
                <a:ext uri="{FF2B5EF4-FFF2-40B4-BE49-F238E27FC236}">
                  <a16:creationId xmlns:a16="http://schemas.microsoft.com/office/drawing/2014/main" id="{884B32A2-370B-D60D-BBE9-4DF59F23957B}"/>
                </a:ext>
              </a:extLst>
            </p:cNvPr>
            <p:cNvSpPr/>
            <p:nvPr/>
          </p:nvSpPr>
          <p:spPr>
            <a:xfrm rot="-278096">
              <a:off x="1327923" y="3034275"/>
              <a:ext cx="334269" cy="331663"/>
            </a:xfrm>
            <a:custGeom>
              <a:avLst/>
              <a:gdLst/>
              <a:ahLst/>
              <a:cxnLst/>
              <a:rect l="l" t="t" r="r" b="b"/>
              <a:pathLst>
                <a:path w="9110" h="9039" fill="none" extrusionOk="0">
                  <a:moveTo>
                    <a:pt x="7505" y="7449"/>
                  </a:moveTo>
                  <a:cubicBezTo>
                    <a:pt x="5985" y="8997"/>
                    <a:pt x="3195" y="9039"/>
                    <a:pt x="1633" y="7532"/>
                  </a:cubicBezTo>
                  <a:cubicBezTo>
                    <a:pt x="57" y="6012"/>
                    <a:pt x="1" y="3222"/>
                    <a:pt x="1507" y="1660"/>
                  </a:cubicBezTo>
                  <a:cubicBezTo>
                    <a:pt x="3000" y="84"/>
                    <a:pt x="5790" y="0"/>
                    <a:pt x="7380" y="1479"/>
                  </a:cubicBezTo>
                  <a:cubicBezTo>
                    <a:pt x="8956" y="2971"/>
                    <a:pt x="9109" y="5803"/>
                    <a:pt x="7505" y="7449"/>
                  </a:cubicBezTo>
                  <a:close/>
                </a:path>
              </a:pathLst>
            </a:custGeom>
            <a:solidFill>
              <a:schemeClr val="dk1"/>
            </a:solidFill>
            <a:ln w="83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p38">
              <a:extLst>
                <a:ext uri="{FF2B5EF4-FFF2-40B4-BE49-F238E27FC236}">
                  <a16:creationId xmlns:a16="http://schemas.microsoft.com/office/drawing/2014/main" id="{50AAA408-8574-9302-BCA2-4FEB13C5BD8A}"/>
                </a:ext>
              </a:extLst>
            </p:cNvPr>
            <p:cNvSpPr/>
            <p:nvPr/>
          </p:nvSpPr>
          <p:spPr>
            <a:xfrm rot="-278096">
              <a:off x="1633360" y="3097884"/>
              <a:ext cx="118774" cy="46086"/>
            </a:xfrm>
            <a:custGeom>
              <a:avLst/>
              <a:gdLst/>
              <a:ahLst/>
              <a:cxnLst/>
              <a:rect l="l" t="t" r="r" b="b"/>
              <a:pathLst>
                <a:path w="3237" h="1256" fill="none" extrusionOk="0">
                  <a:moveTo>
                    <a:pt x="1" y="1256"/>
                  </a:moveTo>
                  <a:cubicBezTo>
                    <a:pt x="349" y="739"/>
                    <a:pt x="893" y="335"/>
                    <a:pt x="1493" y="168"/>
                  </a:cubicBezTo>
                  <a:cubicBezTo>
                    <a:pt x="2079" y="0"/>
                    <a:pt x="2693" y="42"/>
                    <a:pt x="3237" y="279"/>
                  </a:cubicBezTo>
                </a:path>
              </a:pathLst>
            </a:custGeom>
            <a:solidFill>
              <a:schemeClr val="dk1"/>
            </a:solidFill>
            <a:ln w="83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p38">
              <a:extLst>
                <a:ext uri="{FF2B5EF4-FFF2-40B4-BE49-F238E27FC236}">
                  <a16:creationId xmlns:a16="http://schemas.microsoft.com/office/drawing/2014/main" id="{F5BE1A48-34AC-2EB8-DA95-2E549CCF9AF2}"/>
                </a:ext>
              </a:extLst>
            </p:cNvPr>
            <p:cNvSpPr/>
            <p:nvPr/>
          </p:nvSpPr>
          <p:spPr>
            <a:xfrm rot="-278096">
              <a:off x="1714043" y="2856583"/>
              <a:ext cx="334782" cy="331700"/>
            </a:xfrm>
            <a:custGeom>
              <a:avLst/>
              <a:gdLst/>
              <a:ahLst/>
              <a:cxnLst/>
              <a:rect l="l" t="t" r="r" b="b"/>
              <a:pathLst>
                <a:path w="9124" h="9040" fill="none" extrusionOk="0">
                  <a:moveTo>
                    <a:pt x="7505" y="7449"/>
                  </a:moveTo>
                  <a:cubicBezTo>
                    <a:pt x="5985" y="8998"/>
                    <a:pt x="3195" y="9040"/>
                    <a:pt x="1633" y="7533"/>
                  </a:cubicBezTo>
                  <a:cubicBezTo>
                    <a:pt x="57" y="6013"/>
                    <a:pt x="1" y="3223"/>
                    <a:pt x="1507" y="1661"/>
                  </a:cubicBezTo>
                  <a:cubicBezTo>
                    <a:pt x="3000" y="85"/>
                    <a:pt x="5789" y="1"/>
                    <a:pt x="7380" y="1479"/>
                  </a:cubicBezTo>
                  <a:cubicBezTo>
                    <a:pt x="8970" y="2972"/>
                    <a:pt x="9123" y="5803"/>
                    <a:pt x="7505" y="7449"/>
                  </a:cubicBezTo>
                  <a:close/>
                </a:path>
              </a:pathLst>
            </a:custGeom>
            <a:solidFill>
              <a:schemeClr val="dk1"/>
            </a:solidFill>
            <a:ln w="83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1;p38">
              <a:extLst>
                <a:ext uri="{FF2B5EF4-FFF2-40B4-BE49-F238E27FC236}">
                  <a16:creationId xmlns:a16="http://schemas.microsoft.com/office/drawing/2014/main" id="{5296BA14-62E5-3057-EEE6-DE6B02FF066F}"/>
                </a:ext>
              </a:extLst>
            </p:cNvPr>
            <p:cNvSpPr/>
            <p:nvPr/>
          </p:nvSpPr>
          <p:spPr>
            <a:xfrm rot="-278096">
              <a:off x="1381081" y="3183117"/>
              <a:ext cx="141816" cy="48141"/>
            </a:xfrm>
            <a:custGeom>
              <a:avLst/>
              <a:gdLst/>
              <a:ahLst/>
              <a:cxnLst/>
              <a:rect l="l" t="t" r="r" b="b"/>
              <a:pathLst>
                <a:path w="3865" h="1312" fill="none" extrusionOk="0">
                  <a:moveTo>
                    <a:pt x="3864" y="349"/>
                  </a:moveTo>
                  <a:cubicBezTo>
                    <a:pt x="3432" y="70"/>
                    <a:pt x="2860" y="1"/>
                    <a:pt x="2358" y="140"/>
                  </a:cubicBezTo>
                  <a:cubicBezTo>
                    <a:pt x="1842" y="294"/>
                    <a:pt x="1409" y="656"/>
                    <a:pt x="1075" y="1312"/>
                  </a:cubicBezTo>
                  <a:cubicBezTo>
                    <a:pt x="712" y="1047"/>
                    <a:pt x="363" y="782"/>
                    <a:pt x="1" y="517"/>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32;p38">
              <a:extLst>
                <a:ext uri="{FF2B5EF4-FFF2-40B4-BE49-F238E27FC236}">
                  <a16:creationId xmlns:a16="http://schemas.microsoft.com/office/drawing/2014/main" id="{6406A17E-F282-A8BB-DF6E-442D852C761E}"/>
                </a:ext>
              </a:extLst>
            </p:cNvPr>
            <p:cNvSpPr/>
            <p:nvPr/>
          </p:nvSpPr>
          <p:spPr>
            <a:xfrm rot="-278096">
              <a:off x="1424425" y="3180563"/>
              <a:ext cx="16402" cy="25098"/>
            </a:xfrm>
            <a:custGeom>
              <a:avLst/>
              <a:gdLst/>
              <a:ahLst/>
              <a:cxnLst/>
              <a:rect l="l" t="t" r="r" b="b"/>
              <a:pathLst>
                <a:path w="447" h="684" fill="none" extrusionOk="0">
                  <a:moveTo>
                    <a:pt x="446" y="684"/>
                  </a:moveTo>
                  <a:cubicBezTo>
                    <a:pt x="307" y="460"/>
                    <a:pt x="167" y="237"/>
                    <a:pt x="0" y="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33;p38">
              <a:extLst>
                <a:ext uri="{FF2B5EF4-FFF2-40B4-BE49-F238E27FC236}">
                  <a16:creationId xmlns:a16="http://schemas.microsoft.com/office/drawing/2014/main" id="{CF1BF72F-1446-E7EB-9DF1-46ACCAA5F557}"/>
                </a:ext>
              </a:extLst>
            </p:cNvPr>
            <p:cNvSpPr/>
            <p:nvPr/>
          </p:nvSpPr>
          <p:spPr>
            <a:xfrm rot="-278096">
              <a:off x="1470252" y="3167084"/>
              <a:ext cx="3596" cy="17943"/>
            </a:xfrm>
            <a:custGeom>
              <a:avLst/>
              <a:gdLst/>
              <a:ahLst/>
              <a:cxnLst/>
              <a:rect l="l" t="t" r="r" b="b"/>
              <a:pathLst>
                <a:path w="98" h="489" fill="none" extrusionOk="0">
                  <a:moveTo>
                    <a:pt x="98" y="488"/>
                  </a:moveTo>
                  <a:cubicBezTo>
                    <a:pt x="70" y="335"/>
                    <a:pt x="28" y="167"/>
                    <a:pt x="0" y="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34;p38">
              <a:extLst>
                <a:ext uri="{FF2B5EF4-FFF2-40B4-BE49-F238E27FC236}">
                  <a16:creationId xmlns:a16="http://schemas.microsoft.com/office/drawing/2014/main" id="{F7AB7422-64F6-7B3E-CC48-22BE07C7219C}"/>
                </a:ext>
              </a:extLst>
            </p:cNvPr>
            <p:cNvSpPr/>
            <p:nvPr/>
          </p:nvSpPr>
          <p:spPr>
            <a:xfrm rot="-278096">
              <a:off x="1841070" y="3020275"/>
              <a:ext cx="135652" cy="41976"/>
            </a:xfrm>
            <a:custGeom>
              <a:avLst/>
              <a:gdLst/>
              <a:ahLst/>
              <a:cxnLst/>
              <a:rect l="l" t="t" r="r" b="b"/>
              <a:pathLst>
                <a:path w="3697" h="1144" fill="none" extrusionOk="0">
                  <a:moveTo>
                    <a:pt x="0" y="1144"/>
                  </a:moveTo>
                  <a:cubicBezTo>
                    <a:pt x="335" y="726"/>
                    <a:pt x="823" y="474"/>
                    <a:pt x="1353" y="433"/>
                  </a:cubicBezTo>
                  <a:cubicBezTo>
                    <a:pt x="1869" y="405"/>
                    <a:pt x="2413" y="614"/>
                    <a:pt x="2957" y="1102"/>
                  </a:cubicBezTo>
                  <a:cubicBezTo>
                    <a:pt x="3194" y="726"/>
                    <a:pt x="3459" y="363"/>
                    <a:pt x="3697" y="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35;p38">
              <a:extLst>
                <a:ext uri="{FF2B5EF4-FFF2-40B4-BE49-F238E27FC236}">
                  <a16:creationId xmlns:a16="http://schemas.microsoft.com/office/drawing/2014/main" id="{66787ED2-7BF0-4350-D4D9-C62A64A90CA1}"/>
                </a:ext>
              </a:extLst>
            </p:cNvPr>
            <p:cNvSpPr/>
            <p:nvPr/>
          </p:nvSpPr>
          <p:spPr>
            <a:xfrm rot="-278096">
              <a:off x="1919234" y="3011929"/>
              <a:ext cx="6678" cy="28730"/>
            </a:xfrm>
            <a:custGeom>
              <a:avLst/>
              <a:gdLst/>
              <a:ahLst/>
              <a:cxnLst/>
              <a:rect l="l" t="t" r="r" b="b"/>
              <a:pathLst>
                <a:path w="182" h="783" fill="none" extrusionOk="0">
                  <a:moveTo>
                    <a:pt x="0" y="782"/>
                  </a:moveTo>
                  <a:cubicBezTo>
                    <a:pt x="56" y="531"/>
                    <a:pt x="112" y="266"/>
                    <a:pt x="182" y="1"/>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6;p38">
              <a:extLst>
                <a:ext uri="{FF2B5EF4-FFF2-40B4-BE49-F238E27FC236}">
                  <a16:creationId xmlns:a16="http://schemas.microsoft.com/office/drawing/2014/main" id="{8AF4192D-E3B6-68E2-3D6F-052C2153E9DE}"/>
                </a:ext>
              </a:extLst>
            </p:cNvPr>
            <p:cNvSpPr/>
            <p:nvPr/>
          </p:nvSpPr>
          <p:spPr>
            <a:xfrm rot="-278096">
              <a:off x="1878488" y="3021051"/>
              <a:ext cx="2605" cy="18970"/>
            </a:xfrm>
            <a:custGeom>
              <a:avLst/>
              <a:gdLst/>
              <a:ahLst/>
              <a:cxnLst/>
              <a:rect l="l" t="t" r="r" b="b"/>
              <a:pathLst>
                <a:path w="71" h="517" fill="none" extrusionOk="0">
                  <a:moveTo>
                    <a:pt x="70" y="516"/>
                  </a:moveTo>
                  <a:cubicBezTo>
                    <a:pt x="42" y="349"/>
                    <a:pt x="14" y="182"/>
                    <a:pt x="0" y="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7;p38">
              <a:extLst>
                <a:ext uri="{FF2B5EF4-FFF2-40B4-BE49-F238E27FC236}">
                  <a16:creationId xmlns:a16="http://schemas.microsoft.com/office/drawing/2014/main" id="{533D3925-211C-5B76-6162-2A2954388DD8}"/>
                </a:ext>
              </a:extLst>
            </p:cNvPr>
            <p:cNvSpPr/>
            <p:nvPr/>
          </p:nvSpPr>
          <p:spPr>
            <a:xfrm rot="-278096">
              <a:off x="1703064" y="3113927"/>
              <a:ext cx="79880" cy="101381"/>
            </a:xfrm>
            <a:custGeom>
              <a:avLst/>
              <a:gdLst/>
              <a:ahLst/>
              <a:cxnLst/>
              <a:rect l="l" t="t" r="r" b="b"/>
              <a:pathLst>
                <a:path w="2177" h="2763" fill="none" extrusionOk="0">
                  <a:moveTo>
                    <a:pt x="1" y="0"/>
                  </a:moveTo>
                  <a:cubicBezTo>
                    <a:pt x="726" y="405"/>
                    <a:pt x="1438" y="823"/>
                    <a:pt x="2177" y="1270"/>
                  </a:cubicBezTo>
                  <a:cubicBezTo>
                    <a:pt x="1759" y="1869"/>
                    <a:pt x="1215" y="2371"/>
                    <a:pt x="587" y="2762"/>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38;p38">
              <a:extLst>
                <a:ext uri="{FF2B5EF4-FFF2-40B4-BE49-F238E27FC236}">
                  <a16:creationId xmlns:a16="http://schemas.microsoft.com/office/drawing/2014/main" id="{97F64313-4B9A-52D8-5DE4-E1D118387CC0}"/>
                </a:ext>
              </a:extLst>
            </p:cNvPr>
            <p:cNvSpPr/>
            <p:nvPr/>
          </p:nvSpPr>
          <p:spPr>
            <a:xfrm rot="-278096">
              <a:off x="1821313" y="3273805"/>
              <a:ext cx="66046" cy="38417"/>
            </a:xfrm>
            <a:custGeom>
              <a:avLst/>
              <a:gdLst/>
              <a:ahLst/>
              <a:cxnLst/>
              <a:rect l="l" t="t" r="r" b="b"/>
              <a:pathLst>
                <a:path w="1800" h="1047" extrusionOk="0">
                  <a:moveTo>
                    <a:pt x="1367" y="0"/>
                  </a:moveTo>
                  <a:cubicBezTo>
                    <a:pt x="1305" y="0"/>
                    <a:pt x="1235" y="5"/>
                    <a:pt x="1158" y="12"/>
                  </a:cubicBezTo>
                  <a:cubicBezTo>
                    <a:pt x="991" y="54"/>
                    <a:pt x="795" y="54"/>
                    <a:pt x="614" y="82"/>
                  </a:cubicBezTo>
                  <a:cubicBezTo>
                    <a:pt x="447" y="124"/>
                    <a:pt x="265" y="194"/>
                    <a:pt x="154" y="333"/>
                  </a:cubicBezTo>
                  <a:cubicBezTo>
                    <a:pt x="28" y="473"/>
                    <a:pt x="0" y="682"/>
                    <a:pt x="98" y="835"/>
                  </a:cubicBezTo>
                  <a:cubicBezTo>
                    <a:pt x="209" y="975"/>
                    <a:pt x="391" y="1030"/>
                    <a:pt x="572" y="1044"/>
                  </a:cubicBezTo>
                  <a:cubicBezTo>
                    <a:pt x="596" y="1046"/>
                    <a:pt x="619" y="1046"/>
                    <a:pt x="642" y="1046"/>
                  </a:cubicBezTo>
                  <a:cubicBezTo>
                    <a:pt x="893" y="1046"/>
                    <a:pt x="1123" y="978"/>
                    <a:pt x="1353" y="863"/>
                  </a:cubicBezTo>
                  <a:cubicBezTo>
                    <a:pt x="1493" y="793"/>
                    <a:pt x="1618" y="710"/>
                    <a:pt x="1702" y="570"/>
                  </a:cubicBezTo>
                  <a:cubicBezTo>
                    <a:pt x="1772" y="445"/>
                    <a:pt x="1800" y="277"/>
                    <a:pt x="1716" y="138"/>
                  </a:cubicBezTo>
                  <a:cubicBezTo>
                    <a:pt x="1654" y="35"/>
                    <a:pt x="1540" y="0"/>
                    <a:pt x="1367" y="0"/>
                  </a:cubicBezTo>
                  <a:close/>
                </a:path>
              </a:pathLst>
            </a:custGeom>
            <a:solidFill>
              <a:schemeClr val="dk1"/>
            </a:solid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39;p38">
              <a:extLst>
                <a:ext uri="{FF2B5EF4-FFF2-40B4-BE49-F238E27FC236}">
                  <a16:creationId xmlns:a16="http://schemas.microsoft.com/office/drawing/2014/main" id="{82E02575-5B17-223B-BC01-F4DAB79257A5}"/>
                </a:ext>
              </a:extLst>
            </p:cNvPr>
            <p:cNvSpPr/>
            <p:nvPr/>
          </p:nvSpPr>
          <p:spPr>
            <a:xfrm rot="-278096">
              <a:off x="2060134" y="2884416"/>
              <a:ext cx="329645" cy="390078"/>
            </a:xfrm>
            <a:custGeom>
              <a:avLst/>
              <a:gdLst/>
              <a:ahLst/>
              <a:cxnLst/>
              <a:rect l="l" t="t" r="r" b="b"/>
              <a:pathLst>
                <a:path w="8984" h="10631" extrusionOk="0">
                  <a:moveTo>
                    <a:pt x="3969" y="1"/>
                  </a:moveTo>
                  <a:cubicBezTo>
                    <a:pt x="2434" y="1"/>
                    <a:pt x="884" y="716"/>
                    <a:pt x="1" y="1978"/>
                  </a:cubicBezTo>
                  <a:lnTo>
                    <a:pt x="154" y="9859"/>
                  </a:lnTo>
                  <a:cubicBezTo>
                    <a:pt x="1072" y="10368"/>
                    <a:pt x="2126" y="10630"/>
                    <a:pt x="3176" y="10630"/>
                  </a:cubicBezTo>
                  <a:cubicBezTo>
                    <a:pt x="4169" y="10630"/>
                    <a:pt x="5159" y="10396"/>
                    <a:pt x="6026" y="9915"/>
                  </a:cubicBezTo>
                  <a:cubicBezTo>
                    <a:pt x="7798" y="8924"/>
                    <a:pt x="8984" y="6902"/>
                    <a:pt x="8872" y="4851"/>
                  </a:cubicBezTo>
                  <a:cubicBezTo>
                    <a:pt x="8788" y="2815"/>
                    <a:pt x="7379" y="876"/>
                    <a:pt x="5441" y="234"/>
                  </a:cubicBezTo>
                  <a:cubicBezTo>
                    <a:pt x="4967" y="77"/>
                    <a:pt x="4469" y="1"/>
                    <a:pt x="3969" y="1"/>
                  </a:cubicBezTo>
                  <a:close/>
                </a:path>
              </a:pathLst>
            </a:custGeom>
            <a:solidFill>
              <a:srgbClr val="F29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40;p38">
              <a:extLst>
                <a:ext uri="{FF2B5EF4-FFF2-40B4-BE49-F238E27FC236}">
                  <a16:creationId xmlns:a16="http://schemas.microsoft.com/office/drawing/2014/main" id="{925195F9-BC65-FDC5-9656-2446FB14F4B2}"/>
                </a:ext>
              </a:extLst>
            </p:cNvPr>
            <p:cNvSpPr/>
            <p:nvPr/>
          </p:nvSpPr>
          <p:spPr>
            <a:xfrm rot="-278096">
              <a:off x="2134839" y="3001013"/>
              <a:ext cx="162805" cy="55846"/>
            </a:xfrm>
            <a:custGeom>
              <a:avLst/>
              <a:gdLst/>
              <a:ahLst/>
              <a:cxnLst/>
              <a:rect l="l" t="t" r="r" b="b"/>
              <a:pathLst>
                <a:path w="4437" h="1522" fill="none" extrusionOk="0">
                  <a:moveTo>
                    <a:pt x="4436" y="1521"/>
                  </a:moveTo>
                  <a:cubicBezTo>
                    <a:pt x="3334" y="335"/>
                    <a:pt x="1437" y="1"/>
                    <a:pt x="1" y="74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41;p38">
              <a:extLst>
                <a:ext uri="{FF2B5EF4-FFF2-40B4-BE49-F238E27FC236}">
                  <a16:creationId xmlns:a16="http://schemas.microsoft.com/office/drawing/2014/main" id="{6E12C797-E581-355E-9B52-991C894A3FF0}"/>
                </a:ext>
              </a:extLst>
            </p:cNvPr>
            <p:cNvSpPr/>
            <p:nvPr/>
          </p:nvSpPr>
          <p:spPr>
            <a:xfrm rot="-278096">
              <a:off x="2202571" y="3014637"/>
              <a:ext cx="23557" cy="121342"/>
            </a:xfrm>
            <a:custGeom>
              <a:avLst/>
              <a:gdLst/>
              <a:ahLst/>
              <a:cxnLst/>
              <a:rect l="l" t="t" r="r" b="b"/>
              <a:pathLst>
                <a:path w="642" h="3307" fill="none" extrusionOk="0">
                  <a:moveTo>
                    <a:pt x="223" y="0"/>
                  </a:moveTo>
                  <a:cubicBezTo>
                    <a:pt x="642" y="1074"/>
                    <a:pt x="572" y="2302"/>
                    <a:pt x="0" y="3306"/>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42;p38">
              <a:extLst>
                <a:ext uri="{FF2B5EF4-FFF2-40B4-BE49-F238E27FC236}">
                  <a16:creationId xmlns:a16="http://schemas.microsoft.com/office/drawing/2014/main" id="{9956C054-2A0F-FB19-8E5A-AA616F41C5F8}"/>
                </a:ext>
              </a:extLst>
            </p:cNvPr>
            <p:cNvSpPr/>
            <p:nvPr/>
          </p:nvSpPr>
          <p:spPr>
            <a:xfrm rot="-278096">
              <a:off x="2162354" y="3227065"/>
              <a:ext cx="109050" cy="144862"/>
            </a:xfrm>
            <a:custGeom>
              <a:avLst/>
              <a:gdLst/>
              <a:ahLst/>
              <a:cxnLst/>
              <a:rect l="l" t="t" r="r" b="b"/>
              <a:pathLst>
                <a:path w="2972" h="3948" fill="none" extrusionOk="0">
                  <a:moveTo>
                    <a:pt x="1786" y="0"/>
                  </a:moveTo>
                  <a:cubicBezTo>
                    <a:pt x="2553" y="530"/>
                    <a:pt x="2971" y="1479"/>
                    <a:pt x="2846" y="2413"/>
                  </a:cubicBezTo>
                  <a:cubicBezTo>
                    <a:pt x="2762" y="3013"/>
                    <a:pt x="2399" y="3641"/>
                    <a:pt x="1786" y="3780"/>
                  </a:cubicBezTo>
                  <a:cubicBezTo>
                    <a:pt x="1144" y="3947"/>
                    <a:pt x="474" y="3473"/>
                    <a:pt x="209" y="2873"/>
                  </a:cubicBezTo>
                  <a:cubicBezTo>
                    <a:pt x="0" y="2385"/>
                    <a:pt x="0" y="1827"/>
                    <a:pt x="98" y="1311"/>
                  </a:cubicBezTo>
                </a:path>
              </a:pathLst>
            </a:custGeom>
            <a:noFill/>
            <a:ln w="83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43;p38">
              <a:extLst>
                <a:ext uri="{FF2B5EF4-FFF2-40B4-BE49-F238E27FC236}">
                  <a16:creationId xmlns:a16="http://schemas.microsoft.com/office/drawing/2014/main" id="{5EE2104C-2D4B-EF9F-3E32-A750E0077C08}"/>
                </a:ext>
              </a:extLst>
            </p:cNvPr>
            <p:cNvSpPr/>
            <p:nvPr/>
          </p:nvSpPr>
          <p:spPr>
            <a:xfrm rot="-278096">
              <a:off x="2233230" y="3736589"/>
              <a:ext cx="1055900" cy="1482560"/>
            </a:xfrm>
            <a:custGeom>
              <a:avLst/>
              <a:gdLst/>
              <a:ahLst/>
              <a:cxnLst/>
              <a:rect l="l" t="t" r="r" b="b"/>
              <a:pathLst>
                <a:path w="28777" h="40405" extrusionOk="0">
                  <a:moveTo>
                    <a:pt x="2721" y="1"/>
                  </a:moveTo>
                  <a:cubicBezTo>
                    <a:pt x="2721" y="1"/>
                    <a:pt x="782" y="10895"/>
                    <a:pt x="405" y="18497"/>
                  </a:cubicBezTo>
                  <a:cubicBezTo>
                    <a:pt x="1" y="26085"/>
                    <a:pt x="2065" y="33617"/>
                    <a:pt x="2065" y="33617"/>
                  </a:cubicBezTo>
                  <a:cubicBezTo>
                    <a:pt x="3125" y="35988"/>
                    <a:pt x="5022" y="37969"/>
                    <a:pt x="7338" y="39155"/>
                  </a:cubicBezTo>
                  <a:cubicBezTo>
                    <a:pt x="8969" y="39985"/>
                    <a:pt x="10791" y="40405"/>
                    <a:pt x="12609" y="40405"/>
                  </a:cubicBezTo>
                  <a:cubicBezTo>
                    <a:pt x="13387" y="40405"/>
                    <a:pt x="14165" y="40328"/>
                    <a:pt x="14926" y="40173"/>
                  </a:cubicBezTo>
                  <a:cubicBezTo>
                    <a:pt x="19320" y="39252"/>
                    <a:pt x="22849" y="35793"/>
                    <a:pt x="24941" y="31818"/>
                  </a:cubicBezTo>
                  <a:cubicBezTo>
                    <a:pt x="27033" y="27842"/>
                    <a:pt x="28093" y="23393"/>
                    <a:pt x="28777" y="18971"/>
                  </a:cubicBezTo>
                  <a:lnTo>
                    <a:pt x="18120" y="16962"/>
                  </a:lnTo>
                  <a:cubicBezTo>
                    <a:pt x="17632" y="18566"/>
                    <a:pt x="17018" y="20143"/>
                    <a:pt x="16307" y="21649"/>
                  </a:cubicBezTo>
                  <a:cubicBezTo>
                    <a:pt x="16028" y="22249"/>
                    <a:pt x="15707" y="22849"/>
                    <a:pt x="15247" y="23309"/>
                  </a:cubicBezTo>
                  <a:cubicBezTo>
                    <a:pt x="14832" y="23724"/>
                    <a:pt x="14267" y="24011"/>
                    <a:pt x="13694" y="24011"/>
                  </a:cubicBezTo>
                  <a:cubicBezTo>
                    <a:pt x="13612" y="24011"/>
                    <a:pt x="13529" y="24005"/>
                    <a:pt x="13447" y="23992"/>
                  </a:cubicBezTo>
                  <a:cubicBezTo>
                    <a:pt x="12764" y="23881"/>
                    <a:pt x="12206" y="23337"/>
                    <a:pt x="11899" y="22709"/>
                  </a:cubicBezTo>
                  <a:cubicBezTo>
                    <a:pt x="11578" y="22081"/>
                    <a:pt x="11494" y="21384"/>
                    <a:pt x="11411" y="20687"/>
                  </a:cubicBezTo>
                  <a:cubicBezTo>
                    <a:pt x="11020" y="17869"/>
                    <a:pt x="10644" y="15023"/>
                    <a:pt x="10253" y="12206"/>
                  </a:cubicBezTo>
                  <a:cubicBezTo>
                    <a:pt x="9988" y="10253"/>
                    <a:pt x="9723" y="8300"/>
                    <a:pt x="9081" y="6431"/>
                  </a:cubicBezTo>
                  <a:cubicBezTo>
                    <a:pt x="8454" y="4562"/>
                    <a:pt x="7435" y="2791"/>
                    <a:pt x="5873" y="1563"/>
                  </a:cubicBezTo>
                  <a:cubicBezTo>
                    <a:pt x="4939" y="838"/>
                    <a:pt x="3878" y="322"/>
                    <a:pt x="27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44;p38">
              <a:extLst>
                <a:ext uri="{FF2B5EF4-FFF2-40B4-BE49-F238E27FC236}">
                  <a16:creationId xmlns:a16="http://schemas.microsoft.com/office/drawing/2014/main" id="{9811B200-5369-BDF6-314A-826E0D40E570}"/>
                </a:ext>
              </a:extLst>
            </p:cNvPr>
            <p:cNvSpPr/>
            <p:nvPr/>
          </p:nvSpPr>
          <p:spPr>
            <a:xfrm rot="-278096">
              <a:off x="2319040" y="4705474"/>
              <a:ext cx="948391" cy="512668"/>
            </a:xfrm>
            <a:custGeom>
              <a:avLst/>
              <a:gdLst/>
              <a:ahLst/>
              <a:cxnLst/>
              <a:rect l="l" t="t" r="r" b="b"/>
              <a:pathLst>
                <a:path w="25847" h="13972" extrusionOk="0">
                  <a:moveTo>
                    <a:pt x="25847" y="0"/>
                  </a:moveTo>
                  <a:lnTo>
                    <a:pt x="25847" y="0"/>
                  </a:lnTo>
                  <a:cubicBezTo>
                    <a:pt x="23838" y="2958"/>
                    <a:pt x="19528" y="8021"/>
                    <a:pt x="13293" y="8718"/>
                  </a:cubicBezTo>
                  <a:cubicBezTo>
                    <a:pt x="12810" y="8772"/>
                    <a:pt x="12333" y="8798"/>
                    <a:pt x="11864" y="8798"/>
                  </a:cubicBezTo>
                  <a:cubicBezTo>
                    <a:pt x="6737" y="8798"/>
                    <a:pt x="2479" y="5762"/>
                    <a:pt x="0" y="3488"/>
                  </a:cubicBezTo>
                  <a:lnTo>
                    <a:pt x="0" y="3488"/>
                  </a:lnTo>
                  <a:cubicBezTo>
                    <a:pt x="419" y="5733"/>
                    <a:pt x="809" y="7184"/>
                    <a:pt x="809" y="7184"/>
                  </a:cubicBezTo>
                  <a:cubicBezTo>
                    <a:pt x="1869" y="9555"/>
                    <a:pt x="3766" y="11536"/>
                    <a:pt x="6096" y="12722"/>
                  </a:cubicBezTo>
                  <a:cubicBezTo>
                    <a:pt x="7717" y="13552"/>
                    <a:pt x="9536" y="13972"/>
                    <a:pt x="11353" y="13972"/>
                  </a:cubicBezTo>
                  <a:cubicBezTo>
                    <a:pt x="12131" y="13972"/>
                    <a:pt x="12909" y="13895"/>
                    <a:pt x="13670" y="13740"/>
                  </a:cubicBezTo>
                  <a:cubicBezTo>
                    <a:pt x="18064" y="12819"/>
                    <a:pt x="21593" y="9360"/>
                    <a:pt x="23685" y="5385"/>
                  </a:cubicBezTo>
                  <a:cubicBezTo>
                    <a:pt x="24550" y="3655"/>
                    <a:pt x="25275" y="1870"/>
                    <a:pt x="25847" y="0"/>
                  </a:cubicBez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45;p38">
              <a:extLst>
                <a:ext uri="{FF2B5EF4-FFF2-40B4-BE49-F238E27FC236}">
                  <a16:creationId xmlns:a16="http://schemas.microsoft.com/office/drawing/2014/main" id="{0078CCD7-C252-5497-08AA-62389C9F0D56}"/>
                </a:ext>
              </a:extLst>
            </p:cNvPr>
            <p:cNvSpPr/>
            <p:nvPr/>
          </p:nvSpPr>
          <p:spPr>
            <a:xfrm rot="-278096">
              <a:off x="2337420" y="4428429"/>
              <a:ext cx="980130" cy="796924"/>
            </a:xfrm>
            <a:custGeom>
              <a:avLst/>
              <a:gdLst/>
              <a:ahLst/>
              <a:cxnLst/>
              <a:rect l="l" t="t" r="r" b="b"/>
              <a:pathLst>
                <a:path w="26712" h="21719" fill="none" extrusionOk="0">
                  <a:moveTo>
                    <a:pt x="0" y="14647"/>
                  </a:moveTo>
                  <a:cubicBezTo>
                    <a:pt x="1060" y="17018"/>
                    <a:pt x="2957" y="18999"/>
                    <a:pt x="5273" y="20185"/>
                  </a:cubicBezTo>
                  <a:cubicBezTo>
                    <a:pt x="7602" y="21370"/>
                    <a:pt x="10322" y="21719"/>
                    <a:pt x="12861" y="21203"/>
                  </a:cubicBezTo>
                  <a:cubicBezTo>
                    <a:pt x="17255" y="20282"/>
                    <a:pt x="20784" y="16823"/>
                    <a:pt x="22876" y="12848"/>
                  </a:cubicBezTo>
                  <a:cubicBezTo>
                    <a:pt x="24968" y="8872"/>
                    <a:pt x="26028" y="4423"/>
                    <a:pt x="26712" y="1"/>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46;p38">
              <a:extLst>
                <a:ext uri="{FF2B5EF4-FFF2-40B4-BE49-F238E27FC236}">
                  <a16:creationId xmlns:a16="http://schemas.microsoft.com/office/drawing/2014/main" id="{938954C4-AC9C-DFBC-877E-E8BDE9521289}"/>
                </a:ext>
              </a:extLst>
            </p:cNvPr>
            <p:cNvSpPr/>
            <p:nvPr/>
          </p:nvSpPr>
          <p:spPr>
            <a:xfrm rot="-278096">
              <a:off x="2970210" y="3713147"/>
              <a:ext cx="471902" cy="364870"/>
            </a:xfrm>
            <a:custGeom>
              <a:avLst/>
              <a:gdLst/>
              <a:ahLst/>
              <a:cxnLst/>
              <a:rect l="l" t="t" r="r" b="b"/>
              <a:pathLst>
                <a:path w="12861" h="9944" extrusionOk="0">
                  <a:moveTo>
                    <a:pt x="7961" y="1"/>
                  </a:moveTo>
                  <a:cubicBezTo>
                    <a:pt x="7847" y="1"/>
                    <a:pt x="7733" y="16"/>
                    <a:pt x="7630" y="40"/>
                  </a:cubicBezTo>
                  <a:cubicBezTo>
                    <a:pt x="6793" y="249"/>
                    <a:pt x="6096" y="821"/>
                    <a:pt x="5440" y="1365"/>
                  </a:cubicBezTo>
                  <a:cubicBezTo>
                    <a:pt x="3766" y="2746"/>
                    <a:pt x="2079" y="4127"/>
                    <a:pt x="405" y="5494"/>
                  </a:cubicBezTo>
                  <a:lnTo>
                    <a:pt x="0" y="7210"/>
                  </a:lnTo>
                  <a:lnTo>
                    <a:pt x="5315" y="9944"/>
                  </a:lnTo>
                  <a:lnTo>
                    <a:pt x="7770" y="8103"/>
                  </a:lnTo>
                  <a:cubicBezTo>
                    <a:pt x="8732" y="7572"/>
                    <a:pt x="9694" y="7056"/>
                    <a:pt x="10573" y="6443"/>
                  </a:cubicBezTo>
                  <a:cubicBezTo>
                    <a:pt x="10755" y="6317"/>
                    <a:pt x="10950" y="6178"/>
                    <a:pt x="11047" y="6010"/>
                  </a:cubicBezTo>
                  <a:cubicBezTo>
                    <a:pt x="11173" y="5815"/>
                    <a:pt x="11201" y="5564"/>
                    <a:pt x="11089" y="5397"/>
                  </a:cubicBezTo>
                  <a:cubicBezTo>
                    <a:pt x="10977" y="5228"/>
                    <a:pt x="10786" y="5170"/>
                    <a:pt x="10580" y="5170"/>
                  </a:cubicBezTo>
                  <a:cubicBezTo>
                    <a:pt x="10429" y="5170"/>
                    <a:pt x="10269" y="5202"/>
                    <a:pt x="10127" y="5243"/>
                  </a:cubicBezTo>
                  <a:cubicBezTo>
                    <a:pt x="9932" y="5285"/>
                    <a:pt x="9722" y="5355"/>
                    <a:pt x="9527" y="5410"/>
                  </a:cubicBezTo>
                  <a:cubicBezTo>
                    <a:pt x="10545" y="4741"/>
                    <a:pt x="11522" y="4016"/>
                    <a:pt x="12442" y="3221"/>
                  </a:cubicBezTo>
                  <a:cubicBezTo>
                    <a:pt x="12652" y="3039"/>
                    <a:pt x="12861" y="2830"/>
                    <a:pt x="12861" y="2551"/>
                  </a:cubicBezTo>
                  <a:cubicBezTo>
                    <a:pt x="12847" y="2272"/>
                    <a:pt x="12568" y="2049"/>
                    <a:pt x="12289" y="1993"/>
                  </a:cubicBezTo>
                  <a:cubicBezTo>
                    <a:pt x="12234" y="1983"/>
                    <a:pt x="12180" y="1978"/>
                    <a:pt x="12126" y="1978"/>
                  </a:cubicBezTo>
                  <a:cubicBezTo>
                    <a:pt x="11892" y="1978"/>
                    <a:pt x="11665" y="2065"/>
                    <a:pt x="11438" y="2133"/>
                  </a:cubicBezTo>
                  <a:cubicBezTo>
                    <a:pt x="10908" y="2328"/>
                    <a:pt x="10392" y="2523"/>
                    <a:pt x="9890" y="2746"/>
                  </a:cubicBezTo>
                  <a:cubicBezTo>
                    <a:pt x="10071" y="2551"/>
                    <a:pt x="10266" y="2370"/>
                    <a:pt x="10462" y="2188"/>
                  </a:cubicBezTo>
                  <a:cubicBezTo>
                    <a:pt x="10657" y="1993"/>
                    <a:pt x="10838" y="1784"/>
                    <a:pt x="10950" y="1519"/>
                  </a:cubicBezTo>
                  <a:cubicBezTo>
                    <a:pt x="11047" y="1254"/>
                    <a:pt x="11020" y="933"/>
                    <a:pt x="10810" y="752"/>
                  </a:cubicBezTo>
                  <a:cubicBezTo>
                    <a:pt x="10695" y="655"/>
                    <a:pt x="10552" y="618"/>
                    <a:pt x="10398" y="618"/>
                  </a:cubicBezTo>
                  <a:cubicBezTo>
                    <a:pt x="10198" y="618"/>
                    <a:pt x="9982" y="681"/>
                    <a:pt x="9792" y="752"/>
                  </a:cubicBezTo>
                  <a:cubicBezTo>
                    <a:pt x="9095" y="1017"/>
                    <a:pt x="8439" y="1324"/>
                    <a:pt x="7797" y="1700"/>
                  </a:cubicBezTo>
                  <a:cubicBezTo>
                    <a:pt x="7965" y="1505"/>
                    <a:pt x="8146" y="1310"/>
                    <a:pt x="8314" y="1100"/>
                  </a:cubicBezTo>
                  <a:cubicBezTo>
                    <a:pt x="8495" y="891"/>
                    <a:pt x="8676" y="612"/>
                    <a:pt x="8593" y="333"/>
                  </a:cubicBezTo>
                  <a:cubicBezTo>
                    <a:pt x="8504" y="87"/>
                    <a:pt x="8234" y="1"/>
                    <a:pt x="7961" y="1"/>
                  </a:cubicBezTo>
                  <a:close/>
                </a:path>
              </a:pathLst>
            </a:custGeom>
            <a:solidFill>
              <a:srgbClr val="F29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47;p38">
              <a:extLst>
                <a:ext uri="{FF2B5EF4-FFF2-40B4-BE49-F238E27FC236}">
                  <a16:creationId xmlns:a16="http://schemas.microsoft.com/office/drawing/2014/main" id="{8A3E2760-0452-E666-53E5-2B27DF6CA2D0}"/>
                </a:ext>
              </a:extLst>
            </p:cNvPr>
            <p:cNvSpPr/>
            <p:nvPr/>
          </p:nvSpPr>
          <p:spPr>
            <a:xfrm rot="-278096">
              <a:off x="2868426" y="3791291"/>
              <a:ext cx="411543" cy="614342"/>
            </a:xfrm>
            <a:custGeom>
              <a:avLst/>
              <a:gdLst/>
              <a:ahLst/>
              <a:cxnLst/>
              <a:rect l="l" t="t" r="r" b="b"/>
              <a:pathLst>
                <a:path w="11216" h="16743" extrusionOk="0">
                  <a:moveTo>
                    <a:pt x="1788" y="0"/>
                  </a:moveTo>
                  <a:cubicBezTo>
                    <a:pt x="1727" y="0"/>
                    <a:pt x="1665" y="10"/>
                    <a:pt x="1605" y="33"/>
                  </a:cubicBezTo>
                  <a:cubicBezTo>
                    <a:pt x="1131" y="200"/>
                    <a:pt x="1117" y="856"/>
                    <a:pt x="1187" y="1344"/>
                  </a:cubicBezTo>
                  <a:cubicBezTo>
                    <a:pt x="1745" y="5821"/>
                    <a:pt x="1312" y="10410"/>
                    <a:pt x="1" y="14720"/>
                  </a:cubicBezTo>
                  <a:lnTo>
                    <a:pt x="10658" y="16743"/>
                  </a:lnTo>
                  <a:cubicBezTo>
                    <a:pt x="11216" y="13158"/>
                    <a:pt x="11146" y="9699"/>
                    <a:pt x="10951" y="6282"/>
                  </a:cubicBezTo>
                  <a:lnTo>
                    <a:pt x="9333" y="6254"/>
                  </a:lnTo>
                  <a:cubicBezTo>
                    <a:pt x="8208" y="4680"/>
                    <a:pt x="6294" y="3720"/>
                    <a:pt x="4363" y="3720"/>
                  </a:cubicBezTo>
                  <a:cubicBezTo>
                    <a:pt x="4257" y="3720"/>
                    <a:pt x="4152" y="3723"/>
                    <a:pt x="4046" y="3729"/>
                  </a:cubicBezTo>
                  <a:cubicBezTo>
                    <a:pt x="3865" y="2557"/>
                    <a:pt x="3363" y="1483"/>
                    <a:pt x="2651" y="549"/>
                  </a:cubicBezTo>
                  <a:cubicBezTo>
                    <a:pt x="2429" y="279"/>
                    <a:pt x="2108" y="0"/>
                    <a:pt x="1788" y="0"/>
                  </a:cubicBezTo>
                  <a:close/>
                </a:path>
              </a:pathLst>
            </a:custGeom>
            <a:solidFill>
              <a:srgbClr val="F29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48;p38">
              <a:extLst>
                <a:ext uri="{FF2B5EF4-FFF2-40B4-BE49-F238E27FC236}">
                  <a16:creationId xmlns:a16="http://schemas.microsoft.com/office/drawing/2014/main" id="{FB9C2B41-EE9C-F2B6-A3A7-B4A4B547DF8B}"/>
                </a:ext>
              </a:extLst>
            </p:cNvPr>
            <p:cNvSpPr/>
            <p:nvPr/>
          </p:nvSpPr>
          <p:spPr>
            <a:xfrm rot="-278096">
              <a:off x="2865383" y="3790285"/>
              <a:ext cx="342451" cy="544076"/>
            </a:xfrm>
            <a:custGeom>
              <a:avLst/>
              <a:gdLst/>
              <a:ahLst/>
              <a:cxnLst/>
              <a:rect l="l" t="t" r="r" b="b"/>
              <a:pathLst>
                <a:path w="9333" h="14828" fill="none" extrusionOk="0">
                  <a:moveTo>
                    <a:pt x="9333" y="6361"/>
                  </a:moveTo>
                  <a:cubicBezTo>
                    <a:pt x="8147" y="4701"/>
                    <a:pt x="6083" y="3724"/>
                    <a:pt x="4046" y="3836"/>
                  </a:cubicBezTo>
                  <a:cubicBezTo>
                    <a:pt x="3865" y="2664"/>
                    <a:pt x="3363" y="1590"/>
                    <a:pt x="2651" y="656"/>
                  </a:cubicBezTo>
                  <a:cubicBezTo>
                    <a:pt x="2386" y="335"/>
                    <a:pt x="1982" y="0"/>
                    <a:pt x="1605" y="140"/>
                  </a:cubicBezTo>
                  <a:cubicBezTo>
                    <a:pt x="1131" y="307"/>
                    <a:pt x="1117" y="963"/>
                    <a:pt x="1187" y="1451"/>
                  </a:cubicBezTo>
                  <a:cubicBezTo>
                    <a:pt x="1745" y="5928"/>
                    <a:pt x="1312" y="10517"/>
                    <a:pt x="1" y="14827"/>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49;p38">
              <a:extLst>
                <a:ext uri="{FF2B5EF4-FFF2-40B4-BE49-F238E27FC236}">
                  <a16:creationId xmlns:a16="http://schemas.microsoft.com/office/drawing/2014/main" id="{3DD4D3B3-CF5C-D547-D752-433DC6BDD9FB}"/>
                </a:ext>
              </a:extLst>
            </p:cNvPr>
            <p:cNvSpPr/>
            <p:nvPr/>
          </p:nvSpPr>
          <p:spPr>
            <a:xfrm rot="-278096">
              <a:off x="3163323" y="3810543"/>
              <a:ext cx="165336" cy="82411"/>
            </a:xfrm>
            <a:custGeom>
              <a:avLst/>
              <a:gdLst/>
              <a:ahLst/>
              <a:cxnLst/>
              <a:rect l="l" t="t" r="r" b="b"/>
              <a:pathLst>
                <a:path w="4506" h="2246" fill="none" extrusionOk="0">
                  <a:moveTo>
                    <a:pt x="0" y="2246"/>
                  </a:moveTo>
                  <a:cubicBezTo>
                    <a:pt x="1353" y="1521"/>
                    <a:pt x="3083" y="614"/>
                    <a:pt x="4506" y="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50;p38">
              <a:extLst>
                <a:ext uri="{FF2B5EF4-FFF2-40B4-BE49-F238E27FC236}">
                  <a16:creationId xmlns:a16="http://schemas.microsoft.com/office/drawing/2014/main" id="{480F5B7C-9AD0-D834-97F2-11B54C836B7C}"/>
                </a:ext>
              </a:extLst>
            </p:cNvPr>
            <p:cNvSpPr/>
            <p:nvPr/>
          </p:nvSpPr>
          <p:spPr>
            <a:xfrm rot="-278096">
              <a:off x="3114683" y="3777196"/>
              <a:ext cx="135652" cy="90117"/>
            </a:xfrm>
            <a:custGeom>
              <a:avLst/>
              <a:gdLst/>
              <a:ahLst/>
              <a:cxnLst/>
              <a:rect l="l" t="t" r="r" b="b"/>
              <a:pathLst>
                <a:path w="3697" h="2456" fill="none" extrusionOk="0">
                  <a:moveTo>
                    <a:pt x="0" y="2455"/>
                  </a:moveTo>
                  <a:cubicBezTo>
                    <a:pt x="1186" y="1604"/>
                    <a:pt x="2413" y="712"/>
                    <a:pt x="3696" y="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51;p38">
              <a:extLst>
                <a:ext uri="{FF2B5EF4-FFF2-40B4-BE49-F238E27FC236}">
                  <a16:creationId xmlns:a16="http://schemas.microsoft.com/office/drawing/2014/main" id="{B3F50E7E-F778-B0C6-8C8E-8661D9647AD2}"/>
                </a:ext>
              </a:extLst>
            </p:cNvPr>
            <p:cNvSpPr/>
            <p:nvPr/>
          </p:nvSpPr>
          <p:spPr>
            <a:xfrm rot="-278096">
              <a:off x="3069583" y="3707511"/>
              <a:ext cx="369567" cy="298934"/>
            </a:xfrm>
            <a:custGeom>
              <a:avLst/>
              <a:gdLst/>
              <a:ahLst/>
              <a:cxnLst/>
              <a:rect l="l" t="t" r="r" b="b"/>
              <a:pathLst>
                <a:path w="10072" h="8147" fill="none" extrusionOk="0">
                  <a:moveTo>
                    <a:pt x="1" y="3571"/>
                  </a:moveTo>
                  <a:cubicBezTo>
                    <a:pt x="894" y="2860"/>
                    <a:pt x="1758" y="2121"/>
                    <a:pt x="2651" y="1409"/>
                  </a:cubicBezTo>
                  <a:cubicBezTo>
                    <a:pt x="3307" y="865"/>
                    <a:pt x="4004" y="293"/>
                    <a:pt x="4841" y="84"/>
                  </a:cubicBezTo>
                  <a:cubicBezTo>
                    <a:pt x="5190" y="1"/>
                    <a:pt x="5678" y="28"/>
                    <a:pt x="5804" y="377"/>
                  </a:cubicBezTo>
                  <a:cubicBezTo>
                    <a:pt x="5887" y="656"/>
                    <a:pt x="5706" y="935"/>
                    <a:pt x="5525" y="1144"/>
                  </a:cubicBezTo>
                  <a:cubicBezTo>
                    <a:pt x="5357" y="1354"/>
                    <a:pt x="5176" y="1549"/>
                    <a:pt x="5008" y="1744"/>
                  </a:cubicBezTo>
                  <a:lnTo>
                    <a:pt x="5008" y="1744"/>
                  </a:lnTo>
                  <a:cubicBezTo>
                    <a:pt x="5650" y="1381"/>
                    <a:pt x="6306" y="1061"/>
                    <a:pt x="7003" y="796"/>
                  </a:cubicBezTo>
                  <a:cubicBezTo>
                    <a:pt x="7338" y="684"/>
                    <a:pt x="7756" y="572"/>
                    <a:pt x="8021" y="796"/>
                  </a:cubicBezTo>
                  <a:cubicBezTo>
                    <a:pt x="8231" y="977"/>
                    <a:pt x="8258" y="1312"/>
                    <a:pt x="8161" y="1563"/>
                  </a:cubicBezTo>
                  <a:cubicBezTo>
                    <a:pt x="8049" y="1828"/>
                    <a:pt x="7868" y="2037"/>
                    <a:pt x="7673" y="2232"/>
                  </a:cubicBezTo>
                  <a:cubicBezTo>
                    <a:pt x="7477" y="2428"/>
                    <a:pt x="7282" y="2595"/>
                    <a:pt x="7101" y="2790"/>
                  </a:cubicBezTo>
                  <a:cubicBezTo>
                    <a:pt x="7603" y="2567"/>
                    <a:pt x="8119" y="2372"/>
                    <a:pt x="8649" y="2177"/>
                  </a:cubicBezTo>
                  <a:cubicBezTo>
                    <a:pt x="8928" y="2093"/>
                    <a:pt x="9207" y="1981"/>
                    <a:pt x="9500" y="2037"/>
                  </a:cubicBezTo>
                  <a:cubicBezTo>
                    <a:pt x="9779" y="2093"/>
                    <a:pt x="10058" y="2316"/>
                    <a:pt x="10072" y="2595"/>
                  </a:cubicBezTo>
                  <a:cubicBezTo>
                    <a:pt x="10072" y="2874"/>
                    <a:pt x="9863" y="3083"/>
                    <a:pt x="9653" y="3265"/>
                  </a:cubicBezTo>
                  <a:cubicBezTo>
                    <a:pt x="8733" y="4060"/>
                    <a:pt x="7756" y="4799"/>
                    <a:pt x="6738" y="5454"/>
                  </a:cubicBezTo>
                  <a:cubicBezTo>
                    <a:pt x="6933" y="5399"/>
                    <a:pt x="7143" y="5329"/>
                    <a:pt x="7338" y="5287"/>
                  </a:cubicBezTo>
                  <a:cubicBezTo>
                    <a:pt x="7673" y="5189"/>
                    <a:pt x="8105" y="5148"/>
                    <a:pt x="8300" y="5441"/>
                  </a:cubicBezTo>
                  <a:cubicBezTo>
                    <a:pt x="8412" y="5608"/>
                    <a:pt x="8384" y="5859"/>
                    <a:pt x="8258" y="6054"/>
                  </a:cubicBezTo>
                  <a:cubicBezTo>
                    <a:pt x="8161" y="6222"/>
                    <a:pt x="7966" y="6361"/>
                    <a:pt x="7784" y="6487"/>
                  </a:cubicBezTo>
                  <a:cubicBezTo>
                    <a:pt x="6905" y="7100"/>
                    <a:pt x="5943" y="7616"/>
                    <a:pt x="4981" y="8147"/>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52;p38">
              <a:extLst>
                <a:ext uri="{FF2B5EF4-FFF2-40B4-BE49-F238E27FC236}">
                  <a16:creationId xmlns:a16="http://schemas.microsoft.com/office/drawing/2014/main" id="{7D41442F-4577-D51D-D36A-C278F9943A59}"/>
                </a:ext>
              </a:extLst>
            </p:cNvPr>
            <p:cNvSpPr/>
            <p:nvPr/>
          </p:nvSpPr>
          <p:spPr>
            <a:xfrm rot="-278096">
              <a:off x="3100077" y="3858873"/>
              <a:ext cx="127470" cy="124388"/>
            </a:xfrm>
            <a:custGeom>
              <a:avLst/>
              <a:gdLst/>
              <a:ahLst/>
              <a:cxnLst/>
              <a:rect l="l" t="t" r="r" b="b"/>
              <a:pathLst>
                <a:path w="3474" h="3390" fill="none" extrusionOk="0">
                  <a:moveTo>
                    <a:pt x="0" y="0"/>
                  </a:moveTo>
                  <a:cubicBezTo>
                    <a:pt x="1214" y="530"/>
                    <a:pt x="2846" y="1534"/>
                    <a:pt x="3474" y="339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53;p38">
              <a:extLst>
                <a:ext uri="{FF2B5EF4-FFF2-40B4-BE49-F238E27FC236}">
                  <a16:creationId xmlns:a16="http://schemas.microsoft.com/office/drawing/2014/main" id="{AAEA56A6-AA6A-5780-44B3-5F6646726EEA}"/>
                </a:ext>
              </a:extLst>
            </p:cNvPr>
            <p:cNvSpPr/>
            <p:nvPr/>
          </p:nvSpPr>
          <p:spPr>
            <a:xfrm rot="-278096">
              <a:off x="2859353" y="4296038"/>
              <a:ext cx="463206" cy="189003"/>
            </a:xfrm>
            <a:custGeom>
              <a:avLst/>
              <a:gdLst/>
              <a:ahLst/>
              <a:cxnLst/>
              <a:rect l="l" t="t" r="r" b="b"/>
              <a:pathLst>
                <a:path w="12624" h="5151" extrusionOk="0">
                  <a:moveTo>
                    <a:pt x="1951" y="0"/>
                  </a:moveTo>
                  <a:cubicBezTo>
                    <a:pt x="1650" y="0"/>
                    <a:pt x="1348" y="7"/>
                    <a:pt x="1046" y="19"/>
                  </a:cubicBezTo>
                  <a:cubicBezTo>
                    <a:pt x="544" y="47"/>
                    <a:pt x="126" y="423"/>
                    <a:pt x="70" y="953"/>
                  </a:cubicBezTo>
                  <a:cubicBezTo>
                    <a:pt x="70" y="995"/>
                    <a:pt x="56" y="1065"/>
                    <a:pt x="56" y="1121"/>
                  </a:cubicBezTo>
                  <a:cubicBezTo>
                    <a:pt x="0" y="1651"/>
                    <a:pt x="363" y="2097"/>
                    <a:pt x="865" y="2209"/>
                  </a:cubicBezTo>
                  <a:cubicBezTo>
                    <a:pt x="4310" y="2864"/>
                    <a:pt x="7686" y="3841"/>
                    <a:pt x="10964" y="5082"/>
                  </a:cubicBezTo>
                  <a:cubicBezTo>
                    <a:pt x="11088" y="5128"/>
                    <a:pt x="11213" y="5150"/>
                    <a:pt x="11336" y="5150"/>
                  </a:cubicBezTo>
                  <a:cubicBezTo>
                    <a:pt x="11807" y="5150"/>
                    <a:pt x="12231" y="4830"/>
                    <a:pt x="12331" y="4343"/>
                  </a:cubicBezTo>
                  <a:lnTo>
                    <a:pt x="12526" y="3367"/>
                  </a:lnTo>
                  <a:cubicBezTo>
                    <a:pt x="12624" y="2920"/>
                    <a:pt x="12401" y="2446"/>
                    <a:pt x="11982" y="2251"/>
                  </a:cubicBezTo>
                  <a:cubicBezTo>
                    <a:pt x="8839" y="801"/>
                    <a:pt x="5402"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54;p38">
              <a:extLst>
                <a:ext uri="{FF2B5EF4-FFF2-40B4-BE49-F238E27FC236}">
                  <a16:creationId xmlns:a16="http://schemas.microsoft.com/office/drawing/2014/main" id="{09C09C4E-F189-D5F8-138A-BCC70E00F856}"/>
                </a:ext>
              </a:extLst>
            </p:cNvPr>
            <p:cNvSpPr/>
            <p:nvPr/>
          </p:nvSpPr>
          <p:spPr>
            <a:xfrm rot="-278096">
              <a:off x="2859383" y="4291083"/>
              <a:ext cx="463206" cy="199644"/>
            </a:xfrm>
            <a:custGeom>
              <a:avLst/>
              <a:gdLst/>
              <a:ahLst/>
              <a:cxnLst/>
              <a:rect l="l" t="t" r="r" b="b"/>
              <a:pathLst>
                <a:path w="12624" h="5441" fill="none" extrusionOk="0">
                  <a:moveTo>
                    <a:pt x="11982" y="2386"/>
                  </a:moveTo>
                  <a:cubicBezTo>
                    <a:pt x="8565" y="809"/>
                    <a:pt x="4799" y="0"/>
                    <a:pt x="1046" y="154"/>
                  </a:cubicBezTo>
                  <a:cubicBezTo>
                    <a:pt x="544" y="182"/>
                    <a:pt x="126" y="558"/>
                    <a:pt x="70" y="1088"/>
                  </a:cubicBezTo>
                  <a:cubicBezTo>
                    <a:pt x="70" y="1130"/>
                    <a:pt x="56" y="1200"/>
                    <a:pt x="56" y="1256"/>
                  </a:cubicBezTo>
                  <a:cubicBezTo>
                    <a:pt x="0" y="1786"/>
                    <a:pt x="363" y="2232"/>
                    <a:pt x="865" y="2344"/>
                  </a:cubicBezTo>
                  <a:cubicBezTo>
                    <a:pt x="4310" y="2999"/>
                    <a:pt x="7686" y="3976"/>
                    <a:pt x="10964" y="5217"/>
                  </a:cubicBezTo>
                  <a:cubicBezTo>
                    <a:pt x="11564" y="5440"/>
                    <a:pt x="12205" y="5092"/>
                    <a:pt x="12331" y="4478"/>
                  </a:cubicBezTo>
                  <a:lnTo>
                    <a:pt x="12526" y="3502"/>
                  </a:lnTo>
                  <a:cubicBezTo>
                    <a:pt x="12624" y="3055"/>
                    <a:pt x="12401" y="2581"/>
                    <a:pt x="11982" y="2386"/>
                  </a:cubicBezTo>
                  <a:close/>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55;p38">
              <a:extLst>
                <a:ext uri="{FF2B5EF4-FFF2-40B4-BE49-F238E27FC236}">
                  <a16:creationId xmlns:a16="http://schemas.microsoft.com/office/drawing/2014/main" id="{88543AE7-40AC-659E-739E-3BA3F7F17D80}"/>
                </a:ext>
              </a:extLst>
            </p:cNvPr>
            <p:cNvSpPr/>
            <p:nvPr/>
          </p:nvSpPr>
          <p:spPr>
            <a:xfrm rot="-278096">
              <a:off x="760648" y="4032290"/>
              <a:ext cx="605536" cy="1114791"/>
            </a:xfrm>
            <a:custGeom>
              <a:avLst/>
              <a:gdLst/>
              <a:ahLst/>
              <a:cxnLst/>
              <a:rect l="l" t="t" r="r" b="b"/>
              <a:pathLst>
                <a:path w="16503" h="30382" extrusionOk="0">
                  <a:moveTo>
                    <a:pt x="11885" y="1"/>
                  </a:moveTo>
                  <a:cubicBezTo>
                    <a:pt x="7366" y="2930"/>
                    <a:pt x="3655" y="7226"/>
                    <a:pt x="1870" y="12318"/>
                  </a:cubicBezTo>
                  <a:cubicBezTo>
                    <a:pt x="1" y="17674"/>
                    <a:pt x="419" y="23881"/>
                    <a:pt x="3474" y="28665"/>
                  </a:cubicBezTo>
                  <a:cubicBezTo>
                    <a:pt x="3839" y="29213"/>
                    <a:pt x="4241" y="29773"/>
                    <a:pt x="4690" y="30265"/>
                  </a:cubicBezTo>
                  <a:lnTo>
                    <a:pt x="4690" y="30265"/>
                  </a:lnTo>
                  <a:cubicBezTo>
                    <a:pt x="5777" y="29443"/>
                    <a:pt x="12229" y="24319"/>
                    <a:pt x="14270" y="17060"/>
                  </a:cubicBezTo>
                  <a:cubicBezTo>
                    <a:pt x="16502" y="9137"/>
                    <a:pt x="11885" y="1"/>
                    <a:pt x="11885" y="1"/>
                  </a:cubicBezTo>
                  <a:close/>
                  <a:moveTo>
                    <a:pt x="4690" y="30265"/>
                  </a:moveTo>
                  <a:cubicBezTo>
                    <a:pt x="4589" y="30342"/>
                    <a:pt x="4534" y="30381"/>
                    <a:pt x="4534" y="30381"/>
                  </a:cubicBezTo>
                  <a:lnTo>
                    <a:pt x="4785" y="30367"/>
                  </a:lnTo>
                  <a:cubicBezTo>
                    <a:pt x="4753" y="30333"/>
                    <a:pt x="4722" y="30299"/>
                    <a:pt x="4690" y="302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56;p38">
              <a:extLst>
                <a:ext uri="{FF2B5EF4-FFF2-40B4-BE49-F238E27FC236}">
                  <a16:creationId xmlns:a16="http://schemas.microsoft.com/office/drawing/2014/main" id="{4DFA9A73-5E87-6503-C406-DC09A5813330}"/>
                </a:ext>
              </a:extLst>
            </p:cNvPr>
            <p:cNvSpPr/>
            <p:nvPr/>
          </p:nvSpPr>
          <p:spPr>
            <a:xfrm rot="-278096">
              <a:off x="971783" y="5151789"/>
              <a:ext cx="9760" cy="3633"/>
            </a:xfrm>
            <a:custGeom>
              <a:avLst/>
              <a:gdLst/>
              <a:ahLst/>
              <a:cxnLst/>
              <a:rect l="l" t="t" r="r" b="b"/>
              <a:pathLst>
                <a:path w="266" h="99" extrusionOk="0">
                  <a:moveTo>
                    <a:pt x="154" y="0"/>
                  </a:moveTo>
                  <a:cubicBezTo>
                    <a:pt x="70" y="70"/>
                    <a:pt x="0" y="98"/>
                    <a:pt x="0" y="98"/>
                  </a:cubicBezTo>
                  <a:lnTo>
                    <a:pt x="265" y="98"/>
                  </a:lnTo>
                  <a:lnTo>
                    <a:pt x="154" y="0"/>
                  </a:lnTo>
                  <a:close/>
                </a:path>
              </a:pathLst>
            </a:custGeom>
            <a:solidFill>
              <a:srgbClr val="3F31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57;p38">
              <a:extLst>
                <a:ext uri="{FF2B5EF4-FFF2-40B4-BE49-F238E27FC236}">
                  <a16:creationId xmlns:a16="http://schemas.microsoft.com/office/drawing/2014/main" id="{9B6D0AB4-5A4D-8440-1DAD-2353CACAD48D}"/>
                </a:ext>
              </a:extLst>
            </p:cNvPr>
            <p:cNvSpPr/>
            <p:nvPr/>
          </p:nvSpPr>
          <p:spPr>
            <a:xfrm rot="-278096">
              <a:off x="840988" y="4895514"/>
              <a:ext cx="270277" cy="255930"/>
            </a:xfrm>
            <a:custGeom>
              <a:avLst/>
              <a:gdLst/>
              <a:ahLst/>
              <a:cxnLst/>
              <a:rect l="l" t="t" r="r" b="b"/>
              <a:pathLst>
                <a:path w="7366" h="6975" extrusionOk="0">
                  <a:moveTo>
                    <a:pt x="0" y="0"/>
                  </a:moveTo>
                  <a:lnTo>
                    <a:pt x="0" y="0"/>
                  </a:lnTo>
                  <a:cubicBezTo>
                    <a:pt x="433" y="1897"/>
                    <a:pt x="1172" y="3710"/>
                    <a:pt x="2232" y="5370"/>
                  </a:cubicBezTo>
                  <a:cubicBezTo>
                    <a:pt x="2595" y="5928"/>
                    <a:pt x="2999" y="6458"/>
                    <a:pt x="3446" y="6974"/>
                  </a:cubicBezTo>
                  <a:cubicBezTo>
                    <a:pt x="3920" y="6598"/>
                    <a:pt x="5552" y="5315"/>
                    <a:pt x="7365" y="3348"/>
                  </a:cubicBezTo>
                  <a:cubicBezTo>
                    <a:pt x="4032" y="3041"/>
                    <a:pt x="1507" y="1325"/>
                    <a:pt x="0" y="0"/>
                  </a:cubicBez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58;p38">
              <a:extLst>
                <a:ext uri="{FF2B5EF4-FFF2-40B4-BE49-F238E27FC236}">
                  <a16:creationId xmlns:a16="http://schemas.microsoft.com/office/drawing/2014/main" id="{FB273981-F8CE-9892-EFCC-7F5C7F482A3F}"/>
                </a:ext>
              </a:extLst>
            </p:cNvPr>
            <p:cNvSpPr/>
            <p:nvPr/>
          </p:nvSpPr>
          <p:spPr>
            <a:xfrm rot="-278096">
              <a:off x="1101845" y="3794681"/>
              <a:ext cx="1430530" cy="2131870"/>
            </a:xfrm>
            <a:custGeom>
              <a:avLst/>
              <a:gdLst/>
              <a:ahLst/>
              <a:cxnLst/>
              <a:rect l="l" t="t" r="r" b="b"/>
              <a:pathLst>
                <a:path w="38987" h="58101" extrusionOk="0">
                  <a:moveTo>
                    <a:pt x="31998" y="1"/>
                  </a:moveTo>
                  <a:lnTo>
                    <a:pt x="19751" y="6822"/>
                  </a:lnTo>
                  <a:lnTo>
                    <a:pt x="7811" y="2414"/>
                  </a:lnTo>
                  <a:cubicBezTo>
                    <a:pt x="6472" y="2986"/>
                    <a:pt x="5161" y="3655"/>
                    <a:pt x="3920" y="4395"/>
                  </a:cubicBezTo>
                  <a:cubicBezTo>
                    <a:pt x="3697" y="4534"/>
                    <a:pt x="3473" y="4674"/>
                    <a:pt x="3250" y="4841"/>
                  </a:cubicBezTo>
                  <a:cubicBezTo>
                    <a:pt x="3501" y="9263"/>
                    <a:pt x="3529" y="13698"/>
                    <a:pt x="3320" y="18120"/>
                  </a:cubicBezTo>
                  <a:cubicBezTo>
                    <a:pt x="2511" y="29711"/>
                    <a:pt x="1381" y="41107"/>
                    <a:pt x="0" y="52434"/>
                  </a:cubicBezTo>
                  <a:cubicBezTo>
                    <a:pt x="7756" y="55977"/>
                    <a:pt x="16320" y="57888"/>
                    <a:pt x="24857" y="58083"/>
                  </a:cubicBezTo>
                  <a:cubicBezTo>
                    <a:pt x="25358" y="58095"/>
                    <a:pt x="25859" y="58101"/>
                    <a:pt x="26361" y="58101"/>
                  </a:cubicBezTo>
                  <a:cubicBezTo>
                    <a:pt x="30580" y="58101"/>
                    <a:pt x="34815" y="57674"/>
                    <a:pt x="38917" y="56702"/>
                  </a:cubicBezTo>
                  <a:cubicBezTo>
                    <a:pt x="38987" y="42251"/>
                    <a:pt x="37717" y="27759"/>
                    <a:pt x="34983" y="13252"/>
                  </a:cubicBezTo>
                  <a:cubicBezTo>
                    <a:pt x="34467" y="9026"/>
                    <a:pt x="34244" y="4743"/>
                    <a:pt x="34314" y="517"/>
                  </a:cubicBezTo>
                  <a:cubicBezTo>
                    <a:pt x="33560" y="280"/>
                    <a:pt x="32779" y="126"/>
                    <a:pt x="31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p38">
              <a:extLst>
                <a:ext uri="{FF2B5EF4-FFF2-40B4-BE49-F238E27FC236}">
                  <a16:creationId xmlns:a16="http://schemas.microsoft.com/office/drawing/2014/main" id="{7D62512B-A4C8-A2C1-B499-FD4218C594BA}"/>
                </a:ext>
              </a:extLst>
            </p:cNvPr>
            <p:cNvSpPr/>
            <p:nvPr/>
          </p:nvSpPr>
          <p:spPr>
            <a:xfrm rot="-278096">
              <a:off x="1121894" y="4511228"/>
              <a:ext cx="121305" cy="1259066"/>
            </a:xfrm>
            <a:custGeom>
              <a:avLst/>
              <a:gdLst/>
              <a:ahLst/>
              <a:cxnLst/>
              <a:rect l="l" t="t" r="r" b="b"/>
              <a:pathLst>
                <a:path w="3306" h="34314" fill="none" extrusionOk="0">
                  <a:moveTo>
                    <a:pt x="3306" y="0"/>
                  </a:moveTo>
                  <a:cubicBezTo>
                    <a:pt x="2511" y="11591"/>
                    <a:pt x="1381" y="22973"/>
                    <a:pt x="0" y="34314"/>
                  </a:cubicBezTo>
                </a:path>
              </a:pathLst>
            </a:custGeom>
            <a:noFill/>
            <a:ln w="4175" cap="rnd" cmpd="sng">
              <a:solidFill>
                <a:srgbClr val="2F28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60;p38">
              <a:extLst>
                <a:ext uri="{FF2B5EF4-FFF2-40B4-BE49-F238E27FC236}">
                  <a16:creationId xmlns:a16="http://schemas.microsoft.com/office/drawing/2014/main" id="{10001015-D6B3-E6A3-8EDE-364CA5EEE47D}"/>
                </a:ext>
              </a:extLst>
            </p:cNvPr>
            <p:cNvSpPr/>
            <p:nvPr/>
          </p:nvSpPr>
          <p:spPr>
            <a:xfrm rot="-278096">
              <a:off x="2400849" y="4227332"/>
              <a:ext cx="146917" cy="1594289"/>
            </a:xfrm>
            <a:custGeom>
              <a:avLst/>
              <a:gdLst/>
              <a:ahLst/>
              <a:cxnLst/>
              <a:rect l="l" t="t" r="r" b="b"/>
              <a:pathLst>
                <a:path w="4004" h="43450" fill="none" extrusionOk="0">
                  <a:moveTo>
                    <a:pt x="3934" y="43450"/>
                  </a:moveTo>
                  <a:cubicBezTo>
                    <a:pt x="4004" y="28999"/>
                    <a:pt x="2734" y="14507"/>
                    <a:pt x="0" y="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61;p38">
              <a:extLst>
                <a:ext uri="{FF2B5EF4-FFF2-40B4-BE49-F238E27FC236}">
                  <a16:creationId xmlns:a16="http://schemas.microsoft.com/office/drawing/2014/main" id="{233F0174-60DC-0DD7-68B2-64FC307B33EE}"/>
                </a:ext>
              </a:extLst>
            </p:cNvPr>
            <p:cNvSpPr/>
            <p:nvPr/>
          </p:nvSpPr>
          <p:spPr>
            <a:xfrm rot="-278096">
              <a:off x="1319715" y="3790626"/>
              <a:ext cx="887004" cy="430403"/>
            </a:xfrm>
            <a:custGeom>
              <a:avLst/>
              <a:gdLst/>
              <a:ahLst/>
              <a:cxnLst/>
              <a:rect l="l" t="t" r="r" b="b"/>
              <a:pathLst>
                <a:path w="24174" h="11730" extrusionOk="0">
                  <a:moveTo>
                    <a:pt x="22806" y="0"/>
                  </a:moveTo>
                  <a:lnTo>
                    <a:pt x="14842" y="6668"/>
                  </a:lnTo>
                  <a:lnTo>
                    <a:pt x="1074" y="2148"/>
                  </a:lnTo>
                  <a:cubicBezTo>
                    <a:pt x="698" y="2288"/>
                    <a:pt x="349" y="2427"/>
                    <a:pt x="0" y="2567"/>
                  </a:cubicBezTo>
                  <a:cubicBezTo>
                    <a:pt x="1284" y="4868"/>
                    <a:pt x="2790" y="7044"/>
                    <a:pt x="4785" y="8732"/>
                  </a:cubicBezTo>
                  <a:cubicBezTo>
                    <a:pt x="6892" y="10523"/>
                    <a:pt x="9571" y="11730"/>
                    <a:pt x="12317" y="11730"/>
                  </a:cubicBezTo>
                  <a:cubicBezTo>
                    <a:pt x="12480" y="11730"/>
                    <a:pt x="12642" y="11726"/>
                    <a:pt x="12805" y="11717"/>
                  </a:cubicBezTo>
                  <a:cubicBezTo>
                    <a:pt x="15874" y="11550"/>
                    <a:pt x="18719" y="9806"/>
                    <a:pt x="20672" y="7435"/>
                  </a:cubicBezTo>
                  <a:cubicBezTo>
                    <a:pt x="22388" y="5343"/>
                    <a:pt x="23476" y="2804"/>
                    <a:pt x="24173" y="168"/>
                  </a:cubicBezTo>
                  <a:cubicBezTo>
                    <a:pt x="23713" y="84"/>
                    <a:pt x="23267" y="42"/>
                    <a:pt x="228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62;p38">
              <a:extLst>
                <a:ext uri="{FF2B5EF4-FFF2-40B4-BE49-F238E27FC236}">
                  <a16:creationId xmlns:a16="http://schemas.microsoft.com/office/drawing/2014/main" id="{AFEE190B-D168-C87F-6E4C-105BD1EAF329}"/>
                </a:ext>
              </a:extLst>
            </p:cNvPr>
            <p:cNvSpPr/>
            <p:nvPr/>
          </p:nvSpPr>
          <p:spPr>
            <a:xfrm rot="-278096">
              <a:off x="1355117" y="3779335"/>
              <a:ext cx="798979" cy="392683"/>
            </a:xfrm>
            <a:custGeom>
              <a:avLst/>
              <a:gdLst/>
              <a:ahLst/>
              <a:cxnLst/>
              <a:rect l="l" t="t" r="r" b="b"/>
              <a:pathLst>
                <a:path w="21775" h="10702" extrusionOk="0">
                  <a:moveTo>
                    <a:pt x="14458" y="1"/>
                  </a:moveTo>
                  <a:cubicBezTo>
                    <a:pt x="13295" y="1"/>
                    <a:pt x="12171" y="21"/>
                    <a:pt x="11173" y="59"/>
                  </a:cubicBezTo>
                  <a:cubicBezTo>
                    <a:pt x="7365" y="324"/>
                    <a:pt x="3557" y="1092"/>
                    <a:pt x="0" y="2458"/>
                  </a:cubicBezTo>
                  <a:cubicBezTo>
                    <a:pt x="1061" y="4425"/>
                    <a:pt x="2358" y="6294"/>
                    <a:pt x="4032" y="7773"/>
                  </a:cubicBezTo>
                  <a:cubicBezTo>
                    <a:pt x="5845" y="9377"/>
                    <a:pt x="8133" y="10521"/>
                    <a:pt x="10546" y="10688"/>
                  </a:cubicBezTo>
                  <a:cubicBezTo>
                    <a:pt x="10708" y="10697"/>
                    <a:pt x="10870" y="10702"/>
                    <a:pt x="11032" y="10702"/>
                  </a:cubicBezTo>
                  <a:cubicBezTo>
                    <a:pt x="13850" y="10702"/>
                    <a:pt x="16612" y="9342"/>
                    <a:pt x="18524" y="7271"/>
                  </a:cubicBezTo>
                  <a:cubicBezTo>
                    <a:pt x="20282" y="5346"/>
                    <a:pt x="21342" y="2877"/>
                    <a:pt x="21774" y="310"/>
                  </a:cubicBezTo>
                  <a:cubicBezTo>
                    <a:pt x="21523" y="269"/>
                    <a:pt x="21230" y="255"/>
                    <a:pt x="20979" y="241"/>
                  </a:cubicBezTo>
                  <a:cubicBezTo>
                    <a:pt x="19071" y="76"/>
                    <a:pt x="16692" y="1"/>
                    <a:pt x="14458" y="1"/>
                  </a:cubicBezTo>
                  <a:close/>
                </a:path>
              </a:pathLst>
            </a:custGeom>
            <a:solidFill>
              <a:srgbClr val="F29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63;p38">
              <a:extLst>
                <a:ext uri="{FF2B5EF4-FFF2-40B4-BE49-F238E27FC236}">
                  <a16:creationId xmlns:a16="http://schemas.microsoft.com/office/drawing/2014/main" id="{46E6525B-2530-4654-FC77-0B996D2C5F75}"/>
                </a:ext>
              </a:extLst>
            </p:cNvPr>
            <p:cNvSpPr/>
            <p:nvPr/>
          </p:nvSpPr>
          <p:spPr>
            <a:xfrm rot="-278096">
              <a:off x="1124620" y="3795596"/>
              <a:ext cx="900801" cy="1497311"/>
            </a:xfrm>
            <a:custGeom>
              <a:avLst/>
              <a:gdLst/>
              <a:ahLst/>
              <a:cxnLst/>
              <a:rect l="l" t="t" r="r" b="b"/>
              <a:pathLst>
                <a:path w="24550" h="40807" extrusionOk="0">
                  <a:moveTo>
                    <a:pt x="22009" y="0"/>
                  </a:moveTo>
                  <a:cubicBezTo>
                    <a:pt x="20839" y="0"/>
                    <a:pt x="19711" y="22"/>
                    <a:pt x="18719" y="62"/>
                  </a:cubicBezTo>
                  <a:cubicBezTo>
                    <a:pt x="17785" y="132"/>
                    <a:pt x="16850" y="216"/>
                    <a:pt x="15930" y="341"/>
                  </a:cubicBezTo>
                  <a:lnTo>
                    <a:pt x="1367" y="26272"/>
                  </a:lnTo>
                  <a:cubicBezTo>
                    <a:pt x="963" y="31154"/>
                    <a:pt x="516" y="35994"/>
                    <a:pt x="0" y="40806"/>
                  </a:cubicBezTo>
                  <a:cubicBezTo>
                    <a:pt x="2274" y="40639"/>
                    <a:pt x="6877" y="39649"/>
                    <a:pt x="10420" y="34794"/>
                  </a:cubicBezTo>
                  <a:cubicBezTo>
                    <a:pt x="15274" y="28127"/>
                    <a:pt x="18552" y="6395"/>
                    <a:pt x="18552" y="6395"/>
                  </a:cubicBezTo>
                  <a:cubicBezTo>
                    <a:pt x="18552" y="6395"/>
                    <a:pt x="23280" y="6060"/>
                    <a:pt x="24550" y="34"/>
                  </a:cubicBezTo>
                  <a:cubicBezTo>
                    <a:pt x="23705" y="11"/>
                    <a:pt x="22847" y="0"/>
                    <a:pt x="22009" y="0"/>
                  </a:cubicBez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64;p38">
              <a:extLst>
                <a:ext uri="{FF2B5EF4-FFF2-40B4-BE49-F238E27FC236}">
                  <a16:creationId xmlns:a16="http://schemas.microsoft.com/office/drawing/2014/main" id="{3BD154A2-D16B-0F08-1466-0097B6E7F4D0}"/>
                </a:ext>
              </a:extLst>
            </p:cNvPr>
            <p:cNvSpPr/>
            <p:nvPr/>
          </p:nvSpPr>
          <p:spPr>
            <a:xfrm rot="-278096">
              <a:off x="942233" y="4106861"/>
              <a:ext cx="758544" cy="1093546"/>
            </a:xfrm>
            <a:custGeom>
              <a:avLst/>
              <a:gdLst/>
              <a:ahLst/>
              <a:cxnLst/>
              <a:rect l="l" t="t" r="r" b="b"/>
              <a:pathLst>
                <a:path w="20673" h="29803" extrusionOk="0">
                  <a:moveTo>
                    <a:pt x="10964" y="0"/>
                  </a:moveTo>
                  <a:cubicBezTo>
                    <a:pt x="6807" y="6054"/>
                    <a:pt x="3599" y="12722"/>
                    <a:pt x="1535" y="19752"/>
                  </a:cubicBezTo>
                  <a:lnTo>
                    <a:pt x="0" y="27772"/>
                  </a:lnTo>
                  <a:cubicBezTo>
                    <a:pt x="642" y="28456"/>
                    <a:pt x="1395" y="29027"/>
                    <a:pt x="2260" y="29390"/>
                  </a:cubicBezTo>
                  <a:cubicBezTo>
                    <a:pt x="2961" y="29675"/>
                    <a:pt x="3701" y="29803"/>
                    <a:pt x="4449" y="29803"/>
                  </a:cubicBezTo>
                  <a:cubicBezTo>
                    <a:pt x="5860" y="29803"/>
                    <a:pt x="7297" y="29348"/>
                    <a:pt x="8537" y="28637"/>
                  </a:cubicBezTo>
                  <a:cubicBezTo>
                    <a:pt x="12721" y="26294"/>
                    <a:pt x="14995" y="21621"/>
                    <a:pt x="16767" y="17157"/>
                  </a:cubicBezTo>
                  <a:cubicBezTo>
                    <a:pt x="18217" y="13517"/>
                    <a:pt x="19528" y="9806"/>
                    <a:pt x="20672" y="6068"/>
                  </a:cubicBezTo>
                  <a:cubicBezTo>
                    <a:pt x="17436" y="3683"/>
                    <a:pt x="13489" y="1381"/>
                    <a:pt x="10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65;p38">
              <a:extLst>
                <a:ext uri="{FF2B5EF4-FFF2-40B4-BE49-F238E27FC236}">
                  <a16:creationId xmlns:a16="http://schemas.microsoft.com/office/drawing/2014/main" id="{D2BF04DF-F200-A523-3CDA-75FEEC73A596}"/>
                </a:ext>
              </a:extLst>
            </p:cNvPr>
            <p:cNvSpPr/>
            <p:nvPr/>
          </p:nvSpPr>
          <p:spPr>
            <a:xfrm rot="-278096">
              <a:off x="965622" y="4672086"/>
              <a:ext cx="641825" cy="532115"/>
            </a:xfrm>
            <a:custGeom>
              <a:avLst/>
              <a:gdLst/>
              <a:ahLst/>
              <a:cxnLst/>
              <a:rect l="l" t="t" r="r" b="b"/>
              <a:pathLst>
                <a:path w="17492" h="14502" extrusionOk="0">
                  <a:moveTo>
                    <a:pt x="17492" y="0"/>
                  </a:moveTo>
                  <a:lnTo>
                    <a:pt x="17492" y="0"/>
                  </a:lnTo>
                  <a:cubicBezTo>
                    <a:pt x="14897" y="3682"/>
                    <a:pt x="11480" y="7435"/>
                    <a:pt x="7728" y="8397"/>
                  </a:cubicBezTo>
                  <a:cubicBezTo>
                    <a:pt x="6689" y="8657"/>
                    <a:pt x="5704" y="8770"/>
                    <a:pt x="4777" y="8770"/>
                  </a:cubicBezTo>
                  <a:cubicBezTo>
                    <a:pt x="3316" y="8770"/>
                    <a:pt x="1998" y="8489"/>
                    <a:pt x="837" y="8062"/>
                  </a:cubicBezTo>
                  <a:lnTo>
                    <a:pt x="0" y="12470"/>
                  </a:lnTo>
                  <a:cubicBezTo>
                    <a:pt x="642" y="13154"/>
                    <a:pt x="1395" y="13725"/>
                    <a:pt x="2274" y="14088"/>
                  </a:cubicBezTo>
                  <a:cubicBezTo>
                    <a:pt x="2976" y="14374"/>
                    <a:pt x="3717" y="14502"/>
                    <a:pt x="4465" y="14502"/>
                  </a:cubicBezTo>
                  <a:cubicBezTo>
                    <a:pt x="5871" y="14502"/>
                    <a:pt x="7303" y="14050"/>
                    <a:pt x="8551" y="13349"/>
                  </a:cubicBezTo>
                  <a:cubicBezTo>
                    <a:pt x="12735" y="10992"/>
                    <a:pt x="14995" y="6319"/>
                    <a:pt x="16780" y="1855"/>
                  </a:cubicBezTo>
                  <a:cubicBezTo>
                    <a:pt x="17018" y="1241"/>
                    <a:pt x="17241" y="614"/>
                    <a:pt x="17492" y="0"/>
                  </a:cubicBezTo>
                  <a:close/>
                </a:path>
              </a:pathLst>
            </a:custGeom>
            <a:solidFill>
              <a:srgbClr val="202735">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66;p38">
              <a:extLst>
                <a:ext uri="{FF2B5EF4-FFF2-40B4-BE49-F238E27FC236}">
                  <a16:creationId xmlns:a16="http://schemas.microsoft.com/office/drawing/2014/main" id="{652AAD50-FE16-1794-2EF3-C9B940C6A0EF}"/>
                </a:ext>
              </a:extLst>
            </p:cNvPr>
            <p:cNvSpPr/>
            <p:nvPr/>
          </p:nvSpPr>
          <p:spPr>
            <a:xfrm rot="-278096">
              <a:off x="942821" y="4106323"/>
              <a:ext cx="758544" cy="1109141"/>
            </a:xfrm>
            <a:custGeom>
              <a:avLst/>
              <a:gdLst/>
              <a:ahLst/>
              <a:cxnLst/>
              <a:rect l="l" t="t" r="r" b="b"/>
              <a:pathLst>
                <a:path w="20673" h="30228" fill="none" extrusionOk="0">
                  <a:moveTo>
                    <a:pt x="0" y="27786"/>
                  </a:moveTo>
                  <a:cubicBezTo>
                    <a:pt x="642" y="28470"/>
                    <a:pt x="1395" y="29041"/>
                    <a:pt x="2260" y="29404"/>
                  </a:cubicBezTo>
                  <a:cubicBezTo>
                    <a:pt x="4283" y="30227"/>
                    <a:pt x="6640" y="29739"/>
                    <a:pt x="8537" y="28665"/>
                  </a:cubicBezTo>
                  <a:cubicBezTo>
                    <a:pt x="12721" y="26308"/>
                    <a:pt x="14995" y="21635"/>
                    <a:pt x="16767" y="17171"/>
                  </a:cubicBezTo>
                  <a:cubicBezTo>
                    <a:pt x="18217" y="13531"/>
                    <a:pt x="19528" y="9834"/>
                    <a:pt x="20672" y="6082"/>
                  </a:cubicBezTo>
                  <a:cubicBezTo>
                    <a:pt x="17450" y="3697"/>
                    <a:pt x="13517" y="1395"/>
                    <a:pt x="10978" y="0"/>
                  </a:cubicBezTo>
                  <a:cubicBezTo>
                    <a:pt x="6835" y="6040"/>
                    <a:pt x="3627" y="12722"/>
                    <a:pt x="1549" y="19752"/>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67;p38">
              <a:extLst>
                <a:ext uri="{FF2B5EF4-FFF2-40B4-BE49-F238E27FC236}">
                  <a16:creationId xmlns:a16="http://schemas.microsoft.com/office/drawing/2014/main" id="{EC395258-C36D-5256-7DD2-69DC802E0BF3}"/>
                </a:ext>
              </a:extLst>
            </p:cNvPr>
            <p:cNvSpPr/>
            <p:nvPr/>
          </p:nvSpPr>
          <p:spPr>
            <a:xfrm rot="-278096">
              <a:off x="1282374" y="3429090"/>
              <a:ext cx="728860" cy="872584"/>
            </a:xfrm>
            <a:custGeom>
              <a:avLst/>
              <a:gdLst/>
              <a:ahLst/>
              <a:cxnLst/>
              <a:rect l="l" t="t" r="r" b="b"/>
              <a:pathLst>
                <a:path w="19864" h="23781" extrusionOk="0">
                  <a:moveTo>
                    <a:pt x="19092" y="0"/>
                  </a:moveTo>
                  <a:cubicBezTo>
                    <a:pt x="18843" y="0"/>
                    <a:pt x="18564" y="94"/>
                    <a:pt x="18343" y="208"/>
                  </a:cubicBezTo>
                  <a:cubicBezTo>
                    <a:pt x="15679" y="1603"/>
                    <a:pt x="13559" y="4002"/>
                    <a:pt x="10658" y="4811"/>
                  </a:cubicBezTo>
                  <a:cubicBezTo>
                    <a:pt x="10239" y="3765"/>
                    <a:pt x="9821" y="2760"/>
                    <a:pt x="9263" y="1840"/>
                  </a:cubicBezTo>
                  <a:cubicBezTo>
                    <a:pt x="9070" y="1519"/>
                    <a:pt x="8795" y="1162"/>
                    <a:pt x="8436" y="1162"/>
                  </a:cubicBezTo>
                  <a:cubicBezTo>
                    <a:pt x="8406" y="1162"/>
                    <a:pt x="8374" y="1165"/>
                    <a:pt x="8342" y="1170"/>
                  </a:cubicBezTo>
                  <a:cubicBezTo>
                    <a:pt x="8077" y="1226"/>
                    <a:pt x="7882" y="1449"/>
                    <a:pt x="7812" y="1714"/>
                  </a:cubicBezTo>
                  <a:cubicBezTo>
                    <a:pt x="7742" y="1979"/>
                    <a:pt x="7770" y="2230"/>
                    <a:pt x="7798" y="2495"/>
                  </a:cubicBezTo>
                  <a:cubicBezTo>
                    <a:pt x="7938" y="4030"/>
                    <a:pt x="8021" y="5578"/>
                    <a:pt x="7659" y="7084"/>
                  </a:cubicBezTo>
                  <a:cubicBezTo>
                    <a:pt x="7170" y="9051"/>
                    <a:pt x="5901" y="10739"/>
                    <a:pt x="4534" y="12273"/>
                  </a:cubicBezTo>
                  <a:cubicBezTo>
                    <a:pt x="3181" y="13794"/>
                    <a:pt x="1717" y="15244"/>
                    <a:pt x="447" y="17058"/>
                  </a:cubicBezTo>
                  <a:cubicBezTo>
                    <a:pt x="280" y="17267"/>
                    <a:pt x="140" y="17490"/>
                    <a:pt x="1" y="17699"/>
                  </a:cubicBezTo>
                  <a:lnTo>
                    <a:pt x="4646" y="21145"/>
                  </a:lnTo>
                  <a:lnTo>
                    <a:pt x="9695" y="23781"/>
                  </a:lnTo>
                  <a:cubicBezTo>
                    <a:pt x="10588" y="20866"/>
                    <a:pt x="11397" y="17936"/>
                    <a:pt x="12108" y="14979"/>
                  </a:cubicBezTo>
                  <a:cubicBezTo>
                    <a:pt x="14396" y="14087"/>
                    <a:pt x="16139" y="12594"/>
                    <a:pt x="16865" y="10669"/>
                  </a:cubicBezTo>
                  <a:cubicBezTo>
                    <a:pt x="17604" y="8758"/>
                    <a:pt x="17283" y="6471"/>
                    <a:pt x="16070" y="4825"/>
                  </a:cubicBezTo>
                  <a:cubicBezTo>
                    <a:pt x="17018" y="3681"/>
                    <a:pt x="18162" y="2579"/>
                    <a:pt x="19236" y="1449"/>
                  </a:cubicBezTo>
                  <a:cubicBezTo>
                    <a:pt x="19529" y="1087"/>
                    <a:pt x="19864" y="598"/>
                    <a:pt x="19599" y="236"/>
                  </a:cubicBezTo>
                  <a:cubicBezTo>
                    <a:pt x="19485" y="65"/>
                    <a:pt x="19299" y="0"/>
                    <a:pt x="19092" y="0"/>
                  </a:cubicBezTo>
                  <a:close/>
                </a:path>
              </a:pathLst>
            </a:custGeom>
            <a:solidFill>
              <a:srgbClr val="F29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68;p38">
              <a:extLst>
                <a:ext uri="{FF2B5EF4-FFF2-40B4-BE49-F238E27FC236}">
                  <a16:creationId xmlns:a16="http://schemas.microsoft.com/office/drawing/2014/main" id="{0897EEDB-4D6F-08FD-7BB7-DF5FEEC16FC6}"/>
                </a:ext>
              </a:extLst>
            </p:cNvPr>
            <p:cNvSpPr/>
            <p:nvPr/>
          </p:nvSpPr>
          <p:spPr>
            <a:xfrm rot="-278096">
              <a:off x="1282165" y="3423925"/>
              <a:ext cx="728860" cy="877758"/>
            </a:xfrm>
            <a:custGeom>
              <a:avLst/>
              <a:gdLst/>
              <a:ahLst/>
              <a:cxnLst/>
              <a:rect l="l" t="t" r="r" b="b"/>
              <a:pathLst>
                <a:path w="19864" h="23922" fill="none" extrusionOk="0">
                  <a:moveTo>
                    <a:pt x="19599" y="377"/>
                  </a:moveTo>
                  <a:cubicBezTo>
                    <a:pt x="19348" y="0"/>
                    <a:pt x="18748" y="140"/>
                    <a:pt x="18343" y="349"/>
                  </a:cubicBezTo>
                  <a:cubicBezTo>
                    <a:pt x="15679" y="1744"/>
                    <a:pt x="13559" y="4143"/>
                    <a:pt x="10658" y="4952"/>
                  </a:cubicBezTo>
                  <a:cubicBezTo>
                    <a:pt x="10239" y="3906"/>
                    <a:pt x="9821" y="2901"/>
                    <a:pt x="9263" y="1981"/>
                  </a:cubicBezTo>
                  <a:cubicBezTo>
                    <a:pt x="9054" y="1632"/>
                    <a:pt x="8747" y="1242"/>
                    <a:pt x="8342" y="1311"/>
                  </a:cubicBezTo>
                  <a:cubicBezTo>
                    <a:pt x="8077" y="1367"/>
                    <a:pt x="7882" y="1590"/>
                    <a:pt x="7812" y="1855"/>
                  </a:cubicBezTo>
                  <a:cubicBezTo>
                    <a:pt x="7742" y="2120"/>
                    <a:pt x="7770" y="2371"/>
                    <a:pt x="7798" y="2636"/>
                  </a:cubicBezTo>
                  <a:cubicBezTo>
                    <a:pt x="7938" y="4171"/>
                    <a:pt x="8021" y="5719"/>
                    <a:pt x="7659" y="7225"/>
                  </a:cubicBezTo>
                  <a:cubicBezTo>
                    <a:pt x="7170" y="9192"/>
                    <a:pt x="5901" y="10880"/>
                    <a:pt x="4534" y="12414"/>
                  </a:cubicBezTo>
                  <a:cubicBezTo>
                    <a:pt x="3181" y="13935"/>
                    <a:pt x="1717" y="15385"/>
                    <a:pt x="447" y="17199"/>
                  </a:cubicBezTo>
                  <a:cubicBezTo>
                    <a:pt x="280" y="17408"/>
                    <a:pt x="140" y="17631"/>
                    <a:pt x="1" y="17840"/>
                  </a:cubicBezTo>
                  <a:lnTo>
                    <a:pt x="1" y="17840"/>
                  </a:lnTo>
                  <a:lnTo>
                    <a:pt x="4646" y="21286"/>
                  </a:lnTo>
                  <a:lnTo>
                    <a:pt x="9695" y="23922"/>
                  </a:lnTo>
                  <a:cubicBezTo>
                    <a:pt x="10588" y="21007"/>
                    <a:pt x="11397" y="18077"/>
                    <a:pt x="12108" y="15120"/>
                  </a:cubicBezTo>
                  <a:cubicBezTo>
                    <a:pt x="14396" y="14228"/>
                    <a:pt x="16139" y="12735"/>
                    <a:pt x="16865" y="10810"/>
                  </a:cubicBezTo>
                  <a:cubicBezTo>
                    <a:pt x="17604" y="8899"/>
                    <a:pt x="17283" y="6612"/>
                    <a:pt x="16070" y="4966"/>
                  </a:cubicBezTo>
                  <a:cubicBezTo>
                    <a:pt x="17018" y="3822"/>
                    <a:pt x="18162" y="2720"/>
                    <a:pt x="19236" y="1590"/>
                  </a:cubicBezTo>
                  <a:cubicBezTo>
                    <a:pt x="19529" y="1228"/>
                    <a:pt x="19864" y="739"/>
                    <a:pt x="19599" y="377"/>
                  </a:cubicBezTo>
                  <a:close/>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69;p38">
              <a:extLst>
                <a:ext uri="{FF2B5EF4-FFF2-40B4-BE49-F238E27FC236}">
                  <a16:creationId xmlns:a16="http://schemas.microsoft.com/office/drawing/2014/main" id="{8758B05D-8422-CE43-FBF2-4425F86DBE34}"/>
                </a:ext>
              </a:extLst>
            </p:cNvPr>
            <p:cNvSpPr/>
            <p:nvPr/>
          </p:nvSpPr>
          <p:spPr>
            <a:xfrm rot="-278096">
              <a:off x="1264951" y="4052498"/>
              <a:ext cx="425339" cy="309831"/>
            </a:xfrm>
            <a:custGeom>
              <a:avLst/>
              <a:gdLst/>
              <a:ahLst/>
              <a:cxnLst/>
              <a:rect l="l" t="t" r="r" b="b"/>
              <a:pathLst>
                <a:path w="11592" h="8444" extrusionOk="0">
                  <a:moveTo>
                    <a:pt x="1611" y="0"/>
                  </a:moveTo>
                  <a:cubicBezTo>
                    <a:pt x="1303" y="0"/>
                    <a:pt x="1000" y="121"/>
                    <a:pt x="781" y="359"/>
                  </a:cubicBezTo>
                  <a:cubicBezTo>
                    <a:pt x="628" y="527"/>
                    <a:pt x="489" y="694"/>
                    <a:pt x="363" y="889"/>
                  </a:cubicBezTo>
                  <a:cubicBezTo>
                    <a:pt x="0" y="1405"/>
                    <a:pt x="140" y="2131"/>
                    <a:pt x="656" y="2479"/>
                  </a:cubicBezTo>
                  <a:cubicBezTo>
                    <a:pt x="3697" y="4530"/>
                    <a:pt x="6724" y="6469"/>
                    <a:pt x="9820" y="8282"/>
                  </a:cubicBezTo>
                  <a:cubicBezTo>
                    <a:pt x="10004" y="8392"/>
                    <a:pt x="10202" y="8444"/>
                    <a:pt x="10396" y="8444"/>
                  </a:cubicBezTo>
                  <a:cubicBezTo>
                    <a:pt x="10865" y="8444"/>
                    <a:pt x="11308" y="8143"/>
                    <a:pt x="11466" y="7640"/>
                  </a:cubicBezTo>
                  <a:cubicBezTo>
                    <a:pt x="11592" y="7250"/>
                    <a:pt x="11522" y="6831"/>
                    <a:pt x="11243" y="6538"/>
                  </a:cubicBezTo>
                  <a:cubicBezTo>
                    <a:pt x="8704" y="3749"/>
                    <a:pt x="5538" y="1517"/>
                    <a:pt x="2037" y="80"/>
                  </a:cubicBezTo>
                  <a:cubicBezTo>
                    <a:pt x="1899" y="27"/>
                    <a:pt x="1754" y="0"/>
                    <a:pt x="16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70;p38">
              <a:extLst>
                <a:ext uri="{FF2B5EF4-FFF2-40B4-BE49-F238E27FC236}">
                  <a16:creationId xmlns:a16="http://schemas.microsoft.com/office/drawing/2014/main" id="{4C6179FF-D038-137D-3334-965141912C0B}"/>
                </a:ext>
              </a:extLst>
            </p:cNvPr>
            <p:cNvSpPr/>
            <p:nvPr/>
          </p:nvSpPr>
          <p:spPr>
            <a:xfrm rot="-278096">
              <a:off x="1265139" y="4049261"/>
              <a:ext cx="425339" cy="320949"/>
            </a:xfrm>
            <a:custGeom>
              <a:avLst/>
              <a:gdLst/>
              <a:ahLst/>
              <a:cxnLst/>
              <a:rect l="l" t="t" r="r" b="b"/>
              <a:pathLst>
                <a:path w="11592" h="8747" fill="none" extrusionOk="0">
                  <a:moveTo>
                    <a:pt x="9820" y="8370"/>
                  </a:moveTo>
                  <a:cubicBezTo>
                    <a:pt x="6724" y="6557"/>
                    <a:pt x="3697" y="4618"/>
                    <a:pt x="656" y="2567"/>
                  </a:cubicBezTo>
                  <a:cubicBezTo>
                    <a:pt x="140" y="2219"/>
                    <a:pt x="0" y="1493"/>
                    <a:pt x="363" y="977"/>
                  </a:cubicBezTo>
                  <a:cubicBezTo>
                    <a:pt x="489" y="782"/>
                    <a:pt x="628" y="615"/>
                    <a:pt x="781" y="447"/>
                  </a:cubicBezTo>
                  <a:cubicBezTo>
                    <a:pt x="1102" y="98"/>
                    <a:pt x="1604" y="1"/>
                    <a:pt x="2037" y="168"/>
                  </a:cubicBezTo>
                  <a:cubicBezTo>
                    <a:pt x="5538" y="1605"/>
                    <a:pt x="8704" y="3837"/>
                    <a:pt x="11243" y="6626"/>
                  </a:cubicBezTo>
                  <a:cubicBezTo>
                    <a:pt x="11522" y="6919"/>
                    <a:pt x="11592" y="7338"/>
                    <a:pt x="11466" y="7728"/>
                  </a:cubicBezTo>
                  <a:lnTo>
                    <a:pt x="11466" y="7728"/>
                  </a:lnTo>
                  <a:cubicBezTo>
                    <a:pt x="11243" y="8440"/>
                    <a:pt x="10448" y="8747"/>
                    <a:pt x="9820" y="8370"/>
                  </a:cubicBezTo>
                  <a:close/>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98" name="Table 98">
            <a:extLst>
              <a:ext uri="{FF2B5EF4-FFF2-40B4-BE49-F238E27FC236}">
                <a16:creationId xmlns:a16="http://schemas.microsoft.com/office/drawing/2014/main" id="{63EE6CCE-9FBB-DA63-F104-6813E7586E7D}"/>
              </a:ext>
            </a:extLst>
          </p:cNvPr>
          <p:cNvGraphicFramePr>
            <a:graphicFrameLocks noGrp="1"/>
          </p:cNvGraphicFramePr>
          <p:nvPr>
            <p:extLst>
              <p:ext uri="{D42A27DB-BD31-4B8C-83A1-F6EECF244321}">
                <p14:modId xmlns:p14="http://schemas.microsoft.com/office/powerpoint/2010/main" val="1415734165"/>
              </p:ext>
            </p:extLst>
          </p:nvPr>
        </p:nvGraphicFramePr>
        <p:xfrm>
          <a:off x="1924661" y="994948"/>
          <a:ext cx="6096000" cy="1005840"/>
        </p:xfrm>
        <a:graphic>
          <a:graphicData uri="http://schemas.openxmlformats.org/drawingml/2006/table">
            <a:tbl>
              <a:tblPr firstRow="1" bandRow="1">
                <a:tableStyleId>{7F3E3FD0-3CD5-45DB-B452-72B4C6E09809}</a:tableStyleId>
              </a:tblPr>
              <a:tblGrid>
                <a:gridCol w="6096000">
                  <a:extLst>
                    <a:ext uri="{9D8B030D-6E8A-4147-A177-3AD203B41FA5}">
                      <a16:colId xmlns:a16="http://schemas.microsoft.com/office/drawing/2014/main" val="2580143207"/>
                    </a:ext>
                  </a:extLst>
                </a:gridCol>
              </a:tblGrid>
              <a:tr h="370840">
                <a:tc>
                  <a:txBody>
                    <a:bodyPr/>
                    <a:lstStyle/>
                    <a:p>
                      <a:pPr algn="ctr"/>
                      <a:r>
                        <a:rPr lang="en-US" sz="6000" dirty="0">
                          <a:solidFill>
                            <a:srgbClr val="96507E"/>
                          </a:solidFill>
                          <a:latin typeface="Arial Rounded MT Bold" panose="020F0704030504030204" pitchFamily="34" charset="0"/>
                        </a:rPr>
                        <a:t>Thank You!</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74725856"/>
                  </a:ext>
                </a:extLst>
              </a:tr>
            </a:tbl>
          </a:graphicData>
        </a:graphic>
      </p:graphicFrame>
    </p:spTree>
    <p:extLst>
      <p:ext uri="{BB962C8B-B14F-4D97-AF65-F5344CB8AC3E}">
        <p14:creationId xmlns:p14="http://schemas.microsoft.com/office/powerpoint/2010/main" val="3837545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40"/>
          <p:cNvSpPr/>
          <p:nvPr/>
        </p:nvSpPr>
        <p:spPr>
          <a:xfrm>
            <a:off x="2923159" y="3084672"/>
            <a:ext cx="681600" cy="681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gerian" panose="04020705040A02060702" pitchFamily="82" charset="0"/>
            </a:endParaRPr>
          </a:p>
        </p:txBody>
      </p:sp>
      <p:sp>
        <p:nvSpPr>
          <p:cNvPr id="679" name="Google Shape;679;p40"/>
          <p:cNvSpPr/>
          <p:nvPr/>
        </p:nvSpPr>
        <p:spPr>
          <a:xfrm>
            <a:off x="6870500" y="1255190"/>
            <a:ext cx="681600" cy="681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gerian" panose="04020705040A02060702" pitchFamily="82" charset="0"/>
            </a:endParaRPr>
          </a:p>
        </p:txBody>
      </p:sp>
      <p:sp>
        <p:nvSpPr>
          <p:cNvPr id="680" name="Google Shape;680;p40"/>
          <p:cNvSpPr/>
          <p:nvPr/>
        </p:nvSpPr>
        <p:spPr>
          <a:xfrm>
            <a:off x="4231200" y="1255190"/>
            <a:ext cx="681600" cy="681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gerian" panose="04020705040A02060702" pitchFamily="82" charset="0"/>
            </a:endParaRPr>
          </a:p>
        </p:txBody>
      </p:sp>
      <p:sp>
        <p:nvSpPr>
          <p:cNvPr id="681" name="Google Shape;681;p40"/>
          <p:cNvSpPr/>
          <p:nvPr/>
        </p:nvSpPr>
        <p:spPr>
          <a:xfrm>
            <a:off x="5562459" y="3068790"/>
            <a:ext cx="681600" cy="681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gerian" panose="04020705040A02060702" pitchFamily="82" charset="0"/>
            </a:endParaRPr>
          </a:p>
        </p:txBody>
      </p:sp>
      <p:sp>
        <p:nvSpPr>
          <p:cNvPr id="682" name="Google Shape;682;p40"/>
          <p:cNvSpPr/>
          <p:nvPr/>
        </p:nvSpPr>
        <p:spPr>
          <a:xfrm>
            <a:off x="1591900" y="1255190"/>
            <a:ext cx="681600" cy="681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gerian" panose="04020705040A02060702" pitchFamily="82" charset="0"/>
            </a:endParaRPr>
          </a:p>
        </p:txBody>
      </p:sp>
      <p:sp>
        <p:nvSpPr>
          <p:cNvPr id="683" name="Google Shape;683;p40"/>
          <p:cNvSpPr txBox="1">
            <a:spLocks noGrp="1"/>
          </p:cNvSpPr>
          <p:nvPr>
            <p:ph type="title"/>
          </p:nvPr>
        </p:nvSpPr>
        <p:spPr>
          <a:xfrm>
            <a:off x="714000" y="466500"/>
            <a:ext cx="7716000" cy="62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askerville Old Face" panose="02020602080505020303" pitchFamily="18" charset="0"/>
              </a:rPr>
              <a:t>Features of the website</a:t>
            </a:r>
            <a:endParaRPr dirty="0">
              <a:latin typeface="Baskerville Old Face" panose="02020602080505020303" pitchFamily="18" charset="0"/>
            </a:endParaRPr>
          </a:p>
        </p:txBody>
      </p:sp>
      <p:sp>
        <p:nvSpPr>
          <p:cNvPr id="684" name="Google Shape;684;p40"/>
          <p:cNvSpPr txBox="1">
            <a:spLocks noGrp="1"/>
          </p:cNvSpPr>
          <p:nvPr>
            <p:ph type="subTitle" idx="1"/>
          </p:nvPr>
        </p:nvSpPr>
        <p:spPr>
          <a:xfrm>
            <a:off x="714100" y="1937465"/>
            <a:ext cx="2437200" cy="4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u="none" dirty="0">
                <a:latin typeface="Georgia" panose="02040502050405020303" pitchFamily="18" charset="0"/>
              </a:rPr>
              <a:t>Home page</a:t>
            </a:r>
            <a:endParaRPr sz="1800" u="none" dirty="0">
              <a:latin typeface="Georgia" panose="02040502050405020303" pitchFamily="18" charset="0"/>
            </a:endParaRPr>
          </a:p>
        </p:txBody>
      </p:sp>
      <p:sp>
        <p:nvSpPr>
          <p:cNvPr id="685" name="Google Shape;685;p40"/>
          <p:cNvSpPr txBox="1">
            <a:spLocks noGrp="1"/>
          </p:cNvSpPr>
          <p:nvPr>
            <p:ph type="title" idx="3"/>
          </p:nvPr>
        </p:nvSpPr>
        <p:spPr>
          <a:xfrm>
            <a:off x="1556650" y="1391390"/>
            <a:ext cx="752100" cy="40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lgerian" panose="04020705040A02060702" pitchFamily="82" charset="0"/>
              </a:rPr>
              <a:t>01</a:t>
            </a:r>
            <a:endParaRPr>
              <a:solidFill>
                <a:schemeClr val="lt1"/>
              </a:solidFill>
              <a:latin typeface="Algerian" panose="04020705040A02060702" pitchFamily="82" charset="0"/>
            </a:endParaRPr>
          </a:p>
        </p:txBody>
      </p:sp>
      <p:sp>
        <p:nvSpPr>
          <p:cNvPr id="686" name="Google Shape;686;p40"/>
          <p:cNvSpPr txBox="1">
            <a:spLocks noGrp="1"/>
          </p:cNvSpPr>
          <p:nvPr>
            <p:ph type="subTitle" idx="2"/>
          </p:nvPr>
        </p:nvSpPr>
        <p:spPr>
          <a:xfrm>
            <a:off x="714000" y="2359300"/>
            <a:ext cx="2278600" cy="52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Georgia" panose="02040502050405020303" pitchFamily="18" charset="0"/>
              </a:rPr>
              <a:t>Features of the homepage of hope academy</a:t>
            </a:r>
            <a:endParaRPr dirty="0">
              <a:latin typeface="Georgia" panose="02040502050405020303" pitchFamily="18" charset="0"/>
            </a:endParaRPr>
          </a:p>
        </p:txBody>
      </p:sp>
      <p:sp>
        <p:nvSpPr>
          <p:cNvPr id="687" name="Google Shape;687;p40"/>
          <p:cNvSpPr txBox="1">
            <a:spLocks noGrp="1"/>
          </p:cNvSpPr>
          <p:nvPr>
            <p:ph type="title" idx="6"/>
          </p:nvPr>
        </p:nvSpPr>
        <p:spPr>
          <a:xfrm>
            <a:off x="4195950" y="1391390"/>
            <a:ext cx="752100" cy="40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lgerian" panose="04020705040A02060702" pitchFamily="82" charset="0"/>
              </a:rPr>
              <a:t>02</a:t>
            </a:r>
            <a:endParaRPr>
              <a:solidFill>
                <a:schemeClr val="lt1"/>
              </a:solidFill>
              <a:latin typeface="Algerian" panose="04020705040A02060702" pitchFamily="82" charset="0"/>
            </a:endParaRPr>
          </a:p>
        </p:txBody>
      </p:sp>
      <p:sp>
        <p:nvSpPr>
          <p:cNvPr id="688" name="Google Shape;688;p40"/>
          <p:cNvSpPr txBox="1">
            <a:spLocks noGrp="1"/>
          </p:cNvSpPr>
          <p:nvPr>
            <p:ph type="title" idx="9"/>
          </p:nvPr>
        </p:nvSpPr>
        <p:spPr>
          <a:xfrm>
            <a:off x="6835250" y="1391390"/>
            <a:ext cx="752100" cy="40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lgerian" panose="04020705040A02060702" pitchFamily="82" charset="0"/>
              </a:rPr>
              <a:t>03</a:t>
            </a:r>
            <a:endParaRPr>
              <a:solidFill>
                <a:schemeClr val="lt1"/>
              </a:solidFill>
              <a:latin typeface="Algerian" panose="04020705040A02060702" pitchFamily="82" charset="0"/>
            </a:endParaRPr>
          </a:p>
        </p:txBody>
      </p:sp>
      <p:sp>
        <p:nvSpPr>
          <p:cNvPr id="689" name="Google Shape;689;p40"/>
          <p:cNvSpPr txBox="1">
            <a:spLocks noGrp="1"/>
          </p:cNvSpPr>
          <p:nvPr>
            <p:ph type="subTitle" idx="4"/>
          </p:nvPr>
        </p:nvSpPr>
        <p:spPr>
          <a:xfrm>
            <a:off x="3353400" y="1939115"/>
            <a:ext cx="2437200" cy="42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1800" u="none" dirty="0">
                <a:latin typeface="Georgia" panose="02040502050405020303" pitchFamily="18" charset="0"/>
              </a:rPr>
              <a:t>About Us</a:t>
            </a:r>
            <a:endParaRPr sz="1800" u="none" dirty="0">
              <a:latin typeface="Georgia" panose="02040502050405020303" pitchFamily="18" charset="0"/>
            </a:endParaRPr>
          </a:p>
        </p:txBody>
      </p:sp>
      <p:sp>
        <p:nvSpPr>
          <p:cNvPr id="690" name="Google Shape;690;p40"/>
          <p:cNvSpPr txBox="1">
            <a:spLocks noGrp="1"/>
          </p:cNvSpPr>
          <p:nvPr>
            <p:ph type="subTitle" idx="5"/>
          </p:nvPr>
        </p:nvSpPr>
        <p:spPr>
          <a:xfrm>
            <a:off x="3512100" y="2359300"/>
            <a:ext cx="2119800" cy="52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Georgia" panose="02040502050405020303" pitchFamily="18" charset="0"/>
              </a:rPr>
              <a:t>What is Hope Academy?</a:t>
            </a:r>
            <a:endParaRPr dirty="0">
              <a:latin typeface="Georgia" panose="02040502050405020303" pitchFamily="18" charset="0"/>
            </a:endParaRPr>
          </a:p>
        </p:txBody>
      </p:sp>
      <p:sp>
        <p:nvSpPr>
          <p:cNvPr id="691" name="Google Shape;691;p40"/>
          <p:cNvSpPr txBox="1">
            <a:spLocks noGrp="1"/>
          </p:cNvSpPr>
          <p:nvPr>
            <p:ph type="subTitle" idx="7"/>
          </p:nvPr>
        </p:nvSpPr>
        <p:spPr>
          <a:xfrm>
            <a:off x="5992699" y="1939115"/>
            <a:ext cx="2669669" cy="42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1800" u="none" dirty="0">
                <a:latin typeface="Georgia" panose="02040502050405020303" pitchFamily="18" charset="0"/>
              </a:rPr>
              <a:t>Login/Registration</a:t>
            </a:r>
            <a:endParaRPr sz="1800" u="none" dirty="0">
              <a:latin typeface="Georgia" panose="02040502050405020303" pitchFamily="18" charset="0"/>
            </a:endParaRPr>
          </a:p>
        </p:txBody>
      </p:sp>
      <p:sp>
        <p:nvSpPr>
          <p:cNvPr id="692" name="Google Shape;692;p40"/>
          <p:cNvSpPr txBox="1">
            <a:spLocks noGrp="1"/>
          </p:cNvSpPr>
          <p:nvPr>
            <p:ph type="subTitle" idx="8"/>
          </p:nvPr>
        </p:nvSpPr>
        <p:spPr>
          <a:xfrm>
            <a:off x="6151400" y="2359300"/>
            <a:ext cx="2119800" cy="52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Georgia" panose="02040502050405020303" pitchFamily="18" charset="0"/>
              </a:rPr>
              <a:t>Register or login to  see the courses</a:t>
            </a:r>
            <a:endParaRPr dirty="0">
              <a:latin typeface="Georgia" panose="02040502050405020303" pitchFamily="18" charset="0"/>
            </a:endParaRPr>
          </a:p>
        </p:txBody>
      </p:sp>
      <p:sp>
        <p:nvSpPr>
          <p:cNvPr id="693" name="Google Shape;693;p40"/>
          <p:cNvSpPr txBox="1">
            <a:spLocks noGrp="1"/>
          </p:cNvSpPr>
          <p:nvPr>
            <p:ph type="subTitle" idx="13"/>
          </p:nvPr>
        </p:nvSpPr>
        <p:spPr>
          <a:xfrm>
            <a:off x="4578804" y="3798146"/>
            <a:ext cx="2655709" cy="42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1600" u="none" dirty="0">
                <a:latin typeface="Georgia" panose="02040502050405020303" pitchFamily="18" charset="0"/>
              </a:rPr>
              <a:t>Available Courses</a:t>
            </a:r>
            <a:endParaRPr sz="1600" u="none" dirty="0">
              <a:latin typeface="Georgia" panose="02040502050405020303" pitchFamily="18" charset="0"/>
            </a:endParaRPr>
          </a:p>
        </p:txBody>
      </p:sp>
      <p:sp>
        <p:nvSpPr>
          <p:cNvPr id="694" name="Google Shape;694;p40"/>
          <p:cNvSpPr txBox="1">
            <a:spLocks noGrp="1"/>
          </p:cNvSpPr>
          <p:nvPr>
            <p:ph type="subTitle" idx="14"/>
          </p:nvPr>
        </p:nvSpPr>
        <p:spPr>
          <a:xfrm>
            <a:off x="4843359" y="4169515"/>
            <a:ext cx="2119800" cy="52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Georgia" panose="02040502050405020303" pitchFamily="18" charset="0"/>
              </a:rPr>
              <a:t>Available courses to get enrolled </a:t>
            </a:r>
            <a:endParaRPr dirty="0">
              <a:latin typeface="Georgia" panose="02040502050405020303" pitchFamily="18" charset="0"/>
            </a:endParaRPr>
          </a:p>
        </p:txBody>
      </p:sp>
      <p:sp>
        <p:nvSpPr>
          <p:cNvPr id="695" name="Google Shape;695;p40"/>
          <p:cNvSpPr txBox="1">
            <a:spLocks noGrp="1"/>
          </p:cNvSpPr>
          <p:nvPr>
            <p:ph type="title" idx="15"/>
          </p:nvPr>
        </p:nvSpPr>
        <p:spPr>
          <a:xfrm>
            <a:off x="5527209" y="3204990"/>
            <a:ext cx="752100" cy="40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Algerian" panose="04020705040A02060702" pitchFamily="82" charset="0"/>
              </a:rPr>
              <a:t>05</a:t>
            </a:r>
            <a:endParaRPr dirty="0">
              <a:solidFill>
                <a:schemeClr val="lt1"/>
              </a:solidFill>
              <a:latin typeface="Algerian" panose="04020705040A02060702" pitchFamily="82" charset="0"/>
            </a:endParaRPr>
          </a:p>
        </p:txBody>
      </p:sp>
      <p:grpSp>
        <p:nvGrpSpPr>
          <p:cNvPr id="696" name="Google Shape;696;p40"/>
          <p:cNvGrpSpPr/>
          <p:nvPr/>
        </p:nvGrpSpPr>
        <p:grpSpPr>
          <a:xfrm>
            <a:off x="8049900" y="297292"/>
            <a:ext cx="716100" cy="625500"/>
            <a:chOff x="8049900" y="297292"/>
            <a:chExt cx="716100" cy="625500"/>
          </a:xfrm>
        </p:grpSpPr>
        <p:sp>
          <p:nvSpPr>
            <p:cNvPr id="697" name="Google Shape;697;p40"/>
            <p:cNvSpPr/>
            <p:nvPr/>
          </p:nvSpPr>
          <p:spPr>
            <a:xfrm>
              <a:off x="8049900" y="542692"/>
              <a:ext cx="380100" cy="380100"/>
            </a:xfrm>
            <a:prstGeom prst="star4">
              <a:avLst>
                <a:gd name="adj" fmla="val 125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8520600" y="297292"/>
              <a:ext cx="245400" cy="245400"/>
            </a:xfrm>
            <a:prstGeom prst="star4">
              <a:avLst>
                <a:gd name="adj" fmla="val 125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40"/>
          <p:cNvSpPr txBox="1">
            <a:spLocks noGrp="1"/>
          </p:cNvSpPr>
          <p:nvPr>
            <p:ph type="subTitle" idx="16"/>
          </p:nvPr>
        </p:nvSpPr>
        <p:spPr>
          <a:xfrm>
            <a:off x="2052159" y="4033982"/>
            <a:ext cx="2437200" cy="42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u="none" dirty="0">
                <a:latin typeface="Georgia" panose="02040502050405020303" pitchFamily="18" charset="0"/>
              </a:rPr>
              <a:t>Student/</a:t>
            </a:r>
          </a:p>
          <a:p>
            <a:pPr marL="0" lvl="0" indent="0" algn="ctr" rtl="0">
              <a:spcBef>
                <a:spcPts val="0"/>
              </a:spcBef>
              <a:spcAft>
                <a:spcPts val="0"/>
              </a:spcAft>
              <a:buNone/>
            </a:pPr>
            <a:r>
              <a:rPr lang="en" sz="1600" u="none" dirty="0">
                <a:latin typeface="Georgia" panose="02040502050405020303" pitchFamily="18" charset="0"/>
              </a:rPr>
              <a:t>Tutor Profile</a:t>
            </a:r>
            <a:endParaRPr sz="1600" u="none" dirty="0">
              <a:latin typeface="Georgia" panose="02040502050405020303" pitchFamily="18" charset="0"/>
            </a:endParaRPr>
          </a:p>
        </p:txBody>
      </p:sp>
      <p:sp>
        <p:nvSpPr>
          <p:cNvPr id="700" name="Google Shape;700;p40"/>
          <p:cNvSpPr txBox="1">
            <a:spLocks noGrp="1"/>
          </p:cNvSpPr>
          <p:nvPr>
            <p:ph type="subTitle" idx="17"/>
          </p:nvPr>
        </p:nvSpPr>
        <p:spPr>
          <a:xfrm>
            <a:off x="2210859" y="4318382"/>
            <a:ext cx="2119800" cy="52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Georgia" panose="02040502050405020303" pitchFamily="18" charset="0"/>
              </a:rPr>
              <a:t>Information of enrolled students and registered instructors </a:t>
            </a:r>
            <a:endParaRPr dirty="0">
              <a:latin typeface="Georgia" panose="02040502050405020303" pitchFamily="18" charset="0"/>
            </a:endParaRPr>
          </a:p>
        </p:txBody>
      </p:sp>
      <p:sp>
        <p:nvSpPr>
          <p:cNvPr id="701" name="Google Shape;701;p40"/>
          <p:cNvSpPr txBox="1">
            <a:spLocks noGrp="1"/>
          </p:cNvSpPr>
          <p:nvPr>
            <p:ph type="title" idx="18"/>
          </p:nvPr>
        </p:nvSpPr>
        <p:spPr>
          <a:xfrm>
            <a:off x="2887909" y="3220872"/>
            <a:ext cx="752100" cy="40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Algerian" panose="04020705040A02060702" pitchFamily="82" charset="0"/>
              </a:rPr>
              <a:t>04</a:t>
            </a:r>
            <a:endParaRPr dirty="0">
              <a:solidFill>
                <a:schemeClr val="lt1"/>
              </a:solidFill>
              <a:latin typeface="Algerian" panose="04020705040A02060702" pitchFamily="82" charset="0"/>
            </a:endParaRPr>
          </a:p>
        </p:txBody>
      </p:sp>
      <p:sp>
        <p:nvSpPr>
          <p:cNvPr id="705" name="Google Shape;705;p40"/>
          <p:cNvSpPr/>
          <p:nvPr/>
        </p:nvSpPr>
        <p:spPr>
          <a:xfrm>
            <a:off x="5768950" y="1196442"/>
            <a:ext cx="245400" cy="245400"/>
          </a:xfrm>
          <a:prstGeom prst="star4">
            <a:avLst>
              <a:gd name="adj" fmla="val 125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gerian" panose="04020705040A02060702" pitchFamily="82" charset="0"/>
            </a:endParaRPr>
          </a:p>
        </p:txBody>
      </p:sp>
      <p:sp>
        <p:nvSpPr>
          <p:cNvPr id="706" name="Google Shape;706;p40"/>
          <p:cNvSpPr/>
          <p:nvPr/>
        </p:nvSpPr>
        <p:spPr>
          <a:xfrm>
            <a:off x="4460909" y="3149246"/>
            <a:ext cx="245400" cy="245400"/>
          </a:xfrm>
          <a:prstGeom prst="star4">
            <a:avLst>
              <a:gd name="adj" fmla="val 125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gerian" panose="04020705040A02060702" pitchFamily="82" charset="0"/>
            </a:endParaRPr>
          </a:p>
        </p:txBody>
      </p:sp>
      <p:sp>
        <p:nvSpPr>
          <p:cNvPr id="707" name="Google Shape;707;p40"/>
          <p:cNvSpPr/>
          <p:nvPr/>
        </p:nvSpPr>
        <p:spPr>
          <a:xfrm>
            <a:off x="4467709" y="3763046"/>
            <a:ext cx="245400" cy="245400"/>
          </a:xfrm>
          <a:prstGeom prst="star4">
            <a:avLst>
              <a:gd name="adj" fmla="val 125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1"/>
          <p:cNvSpPr txBox="1">
            <a:spLocks noGrp="1"/>
          </p:cNvSpPr>
          <p:nvPr>
            <p:ph type="title"/>
          </p:nvPr>
        </p:nvSpPr>
        <p:spPr>
          <a:xfrm>
            <a:off x="2725051" y="243811"/>
            <a:ext cx="3743400" cy="62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latin typeface="Baskerville Old Face" panose="02020602080505020303" pitchFamily="18" charset="0"/>
              </a:rPr>
              <a:t>Homepage</a:t>
            </a:r>
            <a:endParaRPr sz="3600" dirty="0">
              <a:latin typeface="Baskerville Old Face" panose="02020602080505020303" pitchFamily="18" charset="0"/>
            </a:endParaRPr>
          </a:p>
        </p:txBody>
      </p:sp>
      <p:sp>
        <p:nvSpPr>
          <p:cNvPr id="716" name="Google Shape;716;p41"/>
          <p:cNvSpPr/>
          <p:nvPr/>
        </p:nvSpPr>
        <p:spPr>
          <a:xfrm>
            <a:off x="4572003" y="1090998"/>
            <a:ext cx="240900" cy="240900"/>
          </a:xfrm>
          <a:prstGeom prst="star4">
            <a:avLst>
              <a:gd name="adj" fmla="val 125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flipH="1">
            <a:off x="7933663" y="3124850"/>
            <a:ext cx="437400" cy="437400"/>
          </a:xfrm>
          <a:prstGeom prst="star4">
            <a:avLst>
              <a:gd name="adj" fmla="val 125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 name="Google Shape;718;p41"/>
          <p:cNvGrpSpPr/>
          <p:nvPr/>
        </p:nvGrpSpPr>
        <p:grpSpPr>
          <a:xfrm rot="10800000" flipH="1">
            <a:off x="4483934" y="3921844"/>
            <a:ext cx="570889" cy="549800"/>
            <a:chOff x="8050477" y="3387813"/>
            <a:chExt cx="656723" cy="632463"/>
          </a:xfrm>
        </p:grpSpPr>
        <p:sp>
          <p:nvSpPr>
            <p:cNvPr id="719" name="Google Shape;719;p41"/>
            <p:cNvSpPr/>
            <p:nvPr/>
          </p:nvSpPr>
          <p:spPr>
            <a:xfrm>
              <a:off x="8050477" y="3387813"/>
              <a:ext cx="380100" cy="380100"/>
            </a:xfrm>
            <a:prstGeom prst="star4">
              <a:avLst>
                <a:gd name="adj" fmla="val 125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1"/>
            <p:cNvSpPr/>
            <p:nvPr/>
          </p:nvSpPr>
          <p:spPr>
            <a:xfrm>
              <a:off x="8430000" y="3743075"/>
              <a:ext cx="277200" cy="277200"/>
            </a:xfrm>
            <a:prstGeom prst="star4">
              <a:avLst>
                <a:gd name="adj" fmla="val 1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8A324F85-368A-F1B3-39C5-26718F0F0FF7}"/>
              </a:ext>
            </a:extLst>
          </p:cNvPr>
          <p:cNvPicPr>
            <a:picLocks noChangeAspect="1"/>
          </p:cNvPicPr>
          <p:nvPr/>
        </p:nvPicPr>
        <p:blipFill rotWithShape="1">
          <a:blip r:embed="rId3"/>
          <a:srcRect t="9934" b="5360"/>
          <a:stretch/>
        </p:blipFill>
        <p:spPr>
          <a:xfrm>
            <a:off x="674792" y="978100"/>
            <a:ext cx="7843919" cy="3667046"/>
          </a:xfrm>
          <a:prstGeom prst="rect">
            <a:avLst/>
          </a:prstGeom>
          <a:ln>
            <a:noFill/>
          </a:ln>
          <a:effectLst>
            <a:outerShdw blurRad="190500" algn="tl" rotWithShape="0">
              <a:srgbClr val="000000">
                <a:alpha val="70000"/>
              </a:srgbClr>
            </a:outerShdw>
          </a:effectLst>
        </p:spPr>
      </p:pic>
      <p:sp>
        <p:nvSpPr>
          <p:cNvPr id="2" name="Google Shape;725;p42">
            <a:extLst>
              <a:ext uri="{FF2B5EF4-FFF2-40B4-BE49-F238E27FC236}">
                <a16:creationId xmlns:a16="http://schemas.microsoft.com/office/drawing/2014/main" id="{B1DD372B-C5AC-A806-DB96-D88EC83333B5}"/>
              </a:ext>
            </a:extLst>
          </p:cNvPr>
          <p:cNvSpPr/>
          <p:nvPr/>
        </p:nvSpPr>
        <p:spPr>
          <a:xfrm>
            <a:off x="2593585" y="275877"/>
            <a:ext cx="541420" cy="542767"/>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728;p42">
            <a:extLst>
              <a:ext uri="{FF2B5EF4-FFF2-40B4-BE49-F238E27FC236}">
                <a16:creationId xmlns:a16="http://schemas.microsoft.com/office/drawing/2014/main" id="{B63F4D70-22A4-79D4-369F-6756D10868B4}"/>
              </a:ext>
            </a:extLst>
          </p:cNvPr>
          <p:cNvSpPr txBox="1">
            <a:spLocks/>
          </p:cNvSpPr>
          <p:nvPr/>
        </p:nvSpPr>
        <p:spPr>
          <a:xfrm>
            <a:off x="2559456" y="353500"/>
            <a:ext cx="638228" cy="35847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dirty="0">
                <a:solidFill>
                  <a:schemeClr val="lt1"/>
                </a:solidFill>
                <a:latin typeface="Algerian" panose="04020705040A02060702" pitchFamily="82" charset="0"/>
              </a:rPr>
              <a:t>01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9" name="Google Shape;729;p42"/>
          <p:cNvSpPr/>
          <p:nvPr/>
        </p:nvSpPr>
        <p:spPr>
          <a:xfrm>
            <a:off x="3401716" y="1694632"/>
            <a:ext cx="245400" cy="245400"/>
          </a:xfrm>
          <a:prstGeom prst="star4">
            <a:avLst>
              <a:gd name="adj" fmla="val 125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715463" y="1197630"/>
            <a:ext cx="245400" cy="245400"/>
          </a:xfrm>
          <a:prstGeom prst="star4">
            <a:avLst>
              <a:gd name="adj" fmla="val 1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881941" y="4328510"/>
            <a:ext cx="245400" cy="245400"/>
          </a:xfrm>
          <a:prstGeom prst="star4">
            <a:avLst>
              <a:gd name="adj" fmla="val 125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5;p42">
            <a:extLst>
              <a:ext uri="{FF2B5EF4-FFF2-40B4-BE49-F238E27FC236}">
                <a16:creationId xmlns:a16="http://schemas.microsoft.com/office/drawing/2014/main" id="{2A52F6BA-E861-7C76-E6F5-23B0561EB7A2}"/>
              </a:ext>
            </a:extLst>
          </p:cNvPr>
          <p:cNvSpPr/>
          <p:nvPr/>
        </p:nvSpPr>
        <p:spPr>
          <a:xfrm>
            <a:off x="1650495" y="231212"/>
            <a:ext cx="541420" cy="542767"/>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2">
            <a:extLst>
              <a:ext uri="{FF2B5EF4-FFF2-40B4-BE49-F238E27FC236}">
                <a16:creationId xmlns:a16="http://schemas.microsoft.com/office/drawing/2014/main" id="{2F20331A-6849-DA74-B180-48A18E9474B5}"/>
              </a:ext>
            </a:extLst>
          </p:cNvPr>
          <p:cNvSpPr txBox="1">
            <a:spLocks/>
          </p:cNvSpPr>
          <p:nvPr/>
        </p:nvSpPr>
        <p:spPr>
          <a:xfrm>
            <a:off x="1602551" y="323357"/>
            <a:ext cx="638228" cy="35847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dirty="0">
                <a:solidFill>
                  <a:schemeClr val="lt1"/>
                </a:solidFill>
                <a:latin typeface="Algerian" panose="04020705040A02060702" pitchFamily="82" charset="0"/>
              </a:rPr>
              <a:t>02</a:t>
            </a:r>
          </a:p>
        </p:txBody>
      </p:sp>
      <p:pic>
        <p:nvPicPr>
          <p:cNvPr id="11" name="Picture 10">
            <a:extLst>
              <a:ext uri="{FF2B5EF4-FFF2-40B4-BE49-F238E27FC236}">
                <a16:creationId xmlns:a16="http://schemas.microsoft.com/office/drawing/2014/main" id="{92755D91-920F-DAAD-B1C0-5D06A17E3C3A}"/>
              </a:ext>
            </a:extLst>
          </p:cNvPr>
          <p:cNvPicPr>
            <a:picLocks noChangeAspect="1"/>
          </p:cNvPicPr>
          <p:nvPr/>
        </p:nvPicPr>
        <p:blipFill rotWithShape="1">
          <a:blip r:embed="rId3"/>
          <a:srcRect l="10133" t="9906" r="10000" b="15855"/>
          <a:stretch/>
        </p:blipFill>
        <p:spPr>
          <a:xfrm>
            <a:off x="233835" y="2001111"/>
            <a:ext cx="4181111" cy="2819032"/>
          </a:xfrm>
          <a:prstGeom prst="rect">
            <a:avLst/>
          </a:prstGeom>
          <a:ln>
            <a:noFill/>
          </a:ln>
          <a:effectLst>
            <a:outerShdw blurRad="190500" algn="tl" rotWithShape="0">
              <a:srgbClr val="000000">
                <a:alpha val="70000"/>
              </a:srgbClr>
            </a:outerShdw>
          </a:effectLst>
        </p:spPr>
      </p:pic>
      <p:graphicFrame>
        <p:nvGraphicFramePr>
          <p:cNvPr id="12" name="Table 12">
            <a:extLst>
              <a:ext uri="{FF2B5EF4-FFF2-40B4-BE49-F238E27FC236}">
                <a16:creationId xmlns:a16="http://schemas.microsoft.com/office/drawing/2014/main" id="{C47A993F-8643-4DC1-AE88-A9B3C7745907}"/>
              </a:ext>
            </a:extLst>
          </p:cNvPr>
          <p:cNvGraphicFramePr>
            <a:graphicFrameLocks noGrp="1"/>
          </p:cNvGraphicFramePr>
          <p:nvPr>
            <p:extLst>
              <p:ext uri="{D42A27DB-BD31-4B8C-83A1-F6EECF244321}">
                <p14:modId xmlns:p14="http://schemas.microsoft.com/office/powerpoint/2010/main" val="4087505350"/>
              </p:ext>
            </p:extLst>
          </p:nvPr>
        </p:nvGraphicFramePr>
        <p:xfrm>
          <a:off x="2239859" y="255460"/>
          <a:ext cx="5514321" cy="518160"/>
        </p:xfrm>
        <a:graphic>
          <a:graphicData uri="http://schemas.openxmlformats.org/drawingml/2006/table">
            <a:tbl>
              <a:tblPr firstRow="1" bandRow="1">
                <a:tableStyleId>{7F3E3FD0-3CD5-45DB-B452-72B4C6E09809}</a:tableStyleId>
              </a:tblPr>
              <a:tblGrid>
                <a:gridCol w="5514321">
                  <a:extLst>
                    <a:ext uri="{9D8B030D-6E8A-4147-A177-3AD203B41FA5}">
                      <a16:colId xmlns:a16="http://schemas.microsoft.com/office/drawing/2014/main" val="2101747958"/>
                    </a:ext>
                  </a:extLst>
                </a:gridCol>
              </a:tblGrid>
              <a:tr h="370840">
                <a:tc>
                  <a:txBody>
                    <a:bodyPr/>
                    <a:lstStyle/>
                    <a:p>
                      <a:pPr algn="ctr"/>
                      <a:r>
                        <a:rPr lang="en-US" sz="2800" b="1" dirty="0">
                          <a:solidFill>
                            <a:srgbClr val="96507E"/>
                          </a:solidFill>
                          <a:latin typeface="Baskerville Old Face" panose="02020602080505020303" pitchFamily="18" charset="0"/>
                        </a:rPr>
                        <a:t>Why you should use our website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05209468"/>
                  </a:ext>
                </a:extLst>
              </a:tr>
            </a:tbl>
          </a:graphicData>
        </a:graphic>
      </p:graphicFrame>
      <p:pic>
        <p:nvPicPr>
          <p:cNvPr id="14" name="Picture 13">
            <a:extLst>
              <a:ext uri="{FF2B5EF4-FFF2-40B4-BE49-F238E27FC236}">
                <a16:creationId xmlns:a16="http://schemas.microsoft.com/office/drawing/2014/main" id="{40F62670-C92C-29EA-9CC9-03CA13EBBE2F}"/>
              </a:ext>
            </a:extLst>
          </p:cNvPr>
          <p:cNvPicPr>
            <a:picLocks noChangeAspect="1"/>
          </p:cNvPicPr>
          <p:nvPr/>
        </p:nvPicPr>
        <p:blipFill rotWithShape="1">
          <a:blip r:embed="rId4"/>
          <a:srcRect l="9465" t="10178" r="10458" b="4868"/>
          <a:stretch/>
        </p:blipFill>
        <p:spPr>
          <a:xfrm>
            <a:off x="4519650" y="2001111"/>
            <a:ext cx="4432397" cy="2819032"/>
          </a:xfrm>
          <a:prstGeom prst="rect">
            <a:avLst/>
          </a:prstGeom>
          <a:ln>
            <a:noFill/>
          </a:ln>
          <a:effectLst>
            <a:outerShdw blurRad="190500" algn="tl" rotWithShape="0">
              <a:srgbClr val="000000">
                <a:alpha val="70000"/>
              </a:srgbClr>
            </a:outerShdw>
          </a:effectLst>
        </p:spPr>
      </p:pic>
      <p:graphicFrame>
        <p:nvGraphicFramePr>
          <p:cNvPr id="2" name="Table 7">
            <a:extLst>
              <a:ext uri="{FF2B5EF4-FFF2-40B4-BE49-F238E27FC236}">
                <a16:creationId xmlns:a16="http://schemas.microsoft.com/office/drawing/2014/main" id="{782F22C1-B778-BD04-0587-4D3F8B109551}"/>
              </a:ext>
            </a:extLst>
          </p:cNvPr>
          <p:cNvGraphicFramePr>
            <a:graphicFrameLocks noGrp="1"/>
          </p:cNvGraphicFramePr>
          <p:nvPr>
            <p:extLst>
              <p:ext uri="{D42A27DB-BD31-4B8C-83A1-F6EECF244321}">
                <p14:modId xmlns:p14="http://schemas.microsoft.com/office/powerpoint/2010/main" val="2166228676"/>
              </p:ext>
            </p:extLst>
          </p:nvPr>
        </p:nvGraphicFramePr>
        <p:xfrm>
          <a:off x="568899" y="1062356"/>
          <a:ext cx="7116883" cy="518160"/>
        </p:xfrm>
        <a:graphic>
          <a:graphicData uri="http://schemas.openxmlformats.org/drawingml/2006/table">
            <a:tbl>
              <a:tblPr firstRow="1" bandRow="1">
                <a:tableStyleId>{7F3E3FD0-3CD5-45DB-B452-72B4C6E09809}</a:tableStyleId>
              </a:tblPr>
              <a:tblGrid>
                <a:gridCol w="7116883">
                  <a:extLst>
                    <a:ext uri="{9D8B030D-6E8A-4147-A177-3AD203B41FA5}">
                      <a16:colId xmlns:a16="http://schemas.microsoft.com/office/drawing/2014/main" val="551924848"/>
                    </a:ext>
                  </a:extLst>
                </a:gridCol>
              </a:tblGrid>
              <a:tr h="370840">
                <a:tc>
                  <a:txBody>
                    <a:bodyPr/>
                    <a:lstStyle/>
                    <a:p>
                      <a:pPr marL="285750" indent="-285750">
                        <a:buFont typeface="Wingdings" panose="05000000000000000000" pitchFamily="2" charset="2"/>
                        <a:buChar char="q"/>
                      </a:pPr>
                      <a:r>
                        <a:rPr lang="en-US" sz="1400" dirty="0">
                          <a:latin typeface="Arial Rounded MT Bold" panose="020F0704030504030204" pitchFamily="34" charset="0"/>
                        </a:rPr>
                        <a:t>Our website specializes in a student friendly environment where they can find their desired contents easily and learn them effectively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49568430"/>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C60B4D-C0F1-BF9E-E940-C09746D68338}"/>
              </a:ext>
            </a:extLst>
          </p:cNvPr>
          <p:cNvPicPr>
            <a:picLocks noChangeAspect="1"/>
          </p:cNvPicPr>
          <p:nvPr/>
        </p:nvPicPr>
        <p:blipFill rotWithShape="1">
          <a:blip r:embed="rId2"/>
          <a:srcRect t="9771" b="5276"/>
          <a:stretch/>
        </p:blipFill>
        <p:spPr>
          <a:xfrm>
            <a:off x="205914" y="865538"/>
            <a:ext cx="8732171" cy="4172779"/>
          </a:xfrm>
          <a:prstGeom prst="rect">
            <a:avLst/>
          </a:prstGeom>
          <a:ln>
            <a:noFill/>
          </a:ln>
          <a:effectLst>
            <a:outerShdw blurRad="190500" algn="tl" rotWithShape="0">
              <a:srgbClr val="000000">
                <a:alpha val="70000"/>
              </a:srgbClr>
            </a:outerShdw>
          </a:effectLst>
        </p:spPr>
      </p:pic>
      <p:graphicFrame>
        <p:nvGraphicFramePr>
          <p:cNvPr id="9" name="Table 12">
            <a:extLst>
              <a:ext uri="{FF2B5EF4-FFF2-40B4-BE49-F238E27FC236}">
                <a16:creationId xmlns:a16="http://schemas.microsoft.com/office/drawing/2014/main" id="{32CB737C-F796-6FD1-025F-2927C400BBB0}"/>
              </a:ext>
            </a:extLst>
          </p:cNvPr>
          <p:cNvGraphicFramePr>
            <a:graphicFrameLocks noGrp="1"/>
          </p:cNvGraphicFramePr>
          <p:nvPr>
            <p:extLst>
              <p:ext uri="{D42A27DB-BD31-4B8C-83A1-F6EECF244321}">
                <p14:modId xmlns:p14="http://schemas.microsoft.com/office/powerpoint/2010/main" val="4151173809"/>
              </p:ext>
            </p:extLst>
          </p:nvPr>
        </p:nvGraphicFramePr>
        <p:xfrm>
          <a:off x="1999545" y="168172"/>
          <a:ext cx="5514321" cy="518160"/>
        </p:xfrm>
        <a:graphic>
          <a:graphicData uri="http://schemas.openxmlformats.org/drawingml/2006/table">
            <a:tbl>
              <a:tblPr firstRow="1" bandRow="1">
                <a:tableStyleId>{7F3E3FD0-3CD5-45DB-B452-72B4C6E09809}</a:tableStyleId>
              </a:tblPr>
              <a:tblGrid>
                <a:gridCol w="5514321">
                  <a:extLst>
                    <a:ext uri="{9D8B030D-6E8A-4147-A177-3AD203B41FA5}">
                      <a16:colId xmlns:a16="http://schemas.microsoft.com/office/drawing/2014/main" val="2101747958"/>
                    </a:ext>
                  </a:extLst>
                </a:gridCol>
              </a:tblGrid>
              <a:tr h="370840">
                <a:tc>
                  <a:txBody>
                    <a:bodyPr/>
                    <a:lstStyle/>
                    <a:p>
                      <a:pPr algn="ctr"/>
                      <a:r>
                        <a:rPr lang="en-US" sz="2800" b="1" dirty="0">
                          <a:solidFill>
                            <a:srgbClr val="96507E"/>
                          </a:solidFill>
                          <a:latin typeface="Baskerville Old Face" panose="02020602080505020303" pitchFamily="18" charset="0"/>
                        </a:rPr>
                        <a:t>News &amp; Views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05209468"/>
                  </a:ext>
                </a:extLst>
              </a:tr>
            </a:tbl>
          </a:graphicData>
        </a:graphic>
      </p:graphicFrame>
    </p:spTree>
    <p:extLst>
      <p:ext uri="{BB962C8B-B14F-4D97-AF65-F5344CB8AC3E}">
        <p14:creationId xmlns:p14="http://schemas.microsoft.com/office/powerpoint/2010/main" val="3693706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12">
            <a:extLst>
              <a:ext uri="{FF2B5EF4-FFF2-40B4-BE49-F238E27FC236}">
                <a16:creationId xmlns:a16="http://schemas.microsoft.com/office/drawing/2014/main" id="{6194E608-8078-81A8-76B7-32C9D3115398}"/>
              </a:ext>
            </a:extLst>
          </p:cNvPr>
          <p:cNvGraphicFramePr>
            <a:graphicFrameLocks noGrp="1"/>
          </p:cNvGraphicFramePr>
          <p:nvPr>
            <p:extLst>
              <p:ext uri="{D42A27DB-BD31-4B8C-83A1-F6EECF244321}">
                <p14:modId xmlns:p14="http://schemas.microsoft.com/office/powerpoint/2010/main" val="2764303010"/>
              </p:ext>
            </p:extLst>
          </p:nvPr>
        </p:nvGraphicFramePr>
        <p:xfrm>
          <a:off x="1876990" y="90568"/>
          <a:ext cx="5514321" cy="518160"/>
        </p:xfrm>
        <a:graphic>
          <a:graphicData uri="http://schemas.openxmlformats.org/drawingml/2006/table">
            <a:tbl>
              <a:tblPr firstRow="1" bandRow="1">
                <a:tableStyleId>{7F3E3FD0-3CD5-45DB-B452-72B4C6E09809}</a:tableStyleId>
              </a:tblPr>
              <a:tblGrid>
                <a:gridCol w="5514321">
                  <a:extLst>
                    <a:ext uri="{9D8B030D-6E8A-4147-A177-3AD203B41FA5}">
                      <a16:colId xmlns:a16="http://schemas.microsoft.com/office/drawing/2014/main" val="2101747958"/>
                    </a:ext>
                  </a:extLst>
                </a:gridCol>
              </a:tblGrid>
              <a:tr h="370840">
                <a:tc>
                  <a:txBody>
                    <a:bodyPr/>
                    <a:lstStyle/>
                    <a:p>
                      <a:pPr algn="ctr"/>
                      <a:r>
                        <a:rPr lang="en-US" sz="2800" b="1" dirty="0">
                          <a:solidFill>
                            <a:srgbClr val="96507E"/>
                          </a:solidFill>
                          <a:latin typeface="Baskerville Old Face" panose="02020602080505020303" pitchFamily="18" charset="0"/>
                        </a:rPr>
                        <a:t>Footer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05209468"/>
                  </a:ext>
                </a:extLst>
              </a:tr>
            </a:tbl>
          </a:graphicData>
        </a:graphic>
      </p:graphicFrame>
      <p:graphicFrame>
        <p:nvGraphicFramePr>
          <p:cNvPr id="7" name="Table 7">
            <a:extLst>
              <a:ext uri="{FF2B5EF4-FFF2-40B4-BE49-F238E27FC236}">
                <a16:creationId xmlns:a16="http://schemas.microsoft.com/office/drawing/2014/main" id="{2E152F27-F380-C4B6-47AC-BAF17EF021CD}"/>
              </a:ext>
            </a:extLst>
          </p:cNvPr>
          <p:cNvGraphicFramePr>
            <a:graphicFrameLocks noGrp="1"/>
          </p:cNvGraphicFramePr>
          <p:nvPr>
            <p:extLst>
              <p:ext uri="{D42A27DB-BD31-4B8C-83A1-F6EECF244321}">
                <p14:modId xmlns:p14="http://schemas.microsoft.com/office/powerpoint/2010/main" val="2650771889"/>
              </p:ext>
            </p:extLst>
          </p:nvPr>
        </p:nvGraphicFramePr>
        <p:xfrm>
          <a:off x="648793" y="689410"/>
          <a:ext cx="6968966" cy="518160"/>
        </p:xfrm>
        <a:graphic>
          <a:graphicData uri="http://schemas.openxmlformats.org/drawingml/2006/table">
            <a:tbl>
              <a:tblPr firstRow="1" bandRow="1">
                <a:tableStyleId>{7F3E3FD0-3CD5-45DB-B452-72B4C6E09809}</a:tableStyleId>
              </a:tblPr>
              <a:tblGrid>
                <a:gridCol w="6968966">
                  <a:extLst>
                    <a:ext uri="{9D8B030D-6E8A-4147-A177-3AD203B41FA5}">
                      <a16:colId xmlns:a16="http://schemas.microsoft.com/office/drawing/2014/main" val="551924848"/>
                    </a:ext>
                  </a:extLst>
                </a:gridCol>
              </a:tblGrid>
              <a:tr h="370840">
                <a:tc>
                  <a:txBody>
                    <a:bodyPr/>
                    <a:lstStyle/>
                    <a:p>
                      <a:pPr marL="285750" indent="-285750" algn="just">
                        <a:buFont typeface="Wingdings" panose="05000000000000000000" pitchFamily="2" charset="2"/>
                        <a:buChar char="q"/>
                      </a:pPr>
                      <a:r>
                        <a:rPr lang="en-US" sz="1400" dirty="0">
                          <a:latin typeface="Arial Rounded MT Bold" panose="020F0704030504030204" pitchFamily="34" charset="0"/>
                        </a:rPr>
                        <a:t>Our website footer have the social media links of our academy and also the ways to contact us immediately for any queries .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49568430"/>
                  </a:ext>
                </a:extLst>
              </a:tr>
            </a:tbl>
          </a:graphicData>
        </a:graphic>
      </p:graphicFrame>
      <p:pic>
        <p:nvPicPr>
          <p:cNvPr id="11" name="Picture 10">
            <a:extLst>
              <a:ext uri="{FF2B5EF4-FFF2-40B4-BE49-F238E27FC236}">
                <a16:creationId xmlns:a16="http://schemas.microsoft.com/office/drawing/2014/main" id="{C0A5986F-8720-9DC6-E959-295DA228312E}"/>
              </a:ext>
            </a:extLst>
          </p:cNvPr>
          <p:cNvPicPr>
            <a:picLocks noChangeAspect="1"/>
          </p:cNvPicPr>
          <p:nvPr/>
        </p:nvPicPr>
        <p:blipFill rotWithShape="1">
          <a:blip r:embed="rId2"/>
          <a:srcRect t="9674" b="4898"/>
          <a:stretch/>
        </p:blipFill>
        <p:spPr>
          <a:xfrm>
            <a:off x="648793" y="1288253"/>
            <a:ext cx="7970717" cy="38302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8594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2DB4FB-1A8B-8E46-30A2-7D7EC259D73A}"/>
              </a:ext>
            </a:extLst>
          </p:cNvPr>
          <p:cNvPicPr>
            <a:picLocks noChangeAspect="1"/>
          </p:cNvPicPr>
          <p:nvPr/>
        </p:nvPicPr>
        <p:blipFill rotWithShape="1">
          <a:blip r:embed="rId2"/>
          <a:srcRect l="13435" t="10178" r="12900" b="15725"/>
          <a:stretch/>
        </p:blipFill>
        <p:spPr>
          <a:xfrm>
            <a:off x="484094" y="1253603"/>
            <a:ext cx="8175811" cy="3811165"/>
          </a:xfrm>
          <a:prstGeom prst="rect">
            <a:avLst/>
          </a:prstGeom>
          <a:ln>
            <a:noFill/>
          </a:ln>
          <a:effectLst>
            <a:outerShdw blurRad="190500" algn="tl" rotWithShape="0">
              <a:srgbClr val="000000">
                <a:alpha val="70000"/>
              </a:srgbClr>
            </a:outerShdw>
          </a:effectLst>
        </p:spPr>
      </p:pic>
      <p:graphicFrame>
        <p:nvGraphicFramePr>
          <p:cNvPr id="7" name="Table 12">
            <a:extLst>
              <a:ext uri="{FF2B5EF4-FFF2-40B4-BE49-F238E27FC236}">
                <a16:creationId xmlns:a16="http://schemas.microsoft.com/office/drawing/2014/main" id="{1C9AAF72-E670-5F75-43AA-8E4749465674}"/>
              </a:ext>
            </a:extLst>
          </p:cNvPr>
          <p:cNvGraphicFramePr>
            <a:graphicFrameLocks noGrp="1"/>
          </p:cNvGraphicFramePr>
          <p:nvPr>
            <p:extLst>
              <p:ext uri="{D42A27DB-BD31-4B8C-83A1-F6EECF244321}">
                <p14:modId xmlns:p14="http://schemas.microsoft.com/office/powerpoint/2010/main" val="1496327542"/>
              </p:ext>
            </p:extLst>
          </p:nvPr>
        </p:nvGraphicFramePr>
        <p:xfrm>
          <a:off x="1874170" y="78732"/>
          <a:ext cx="5514321" cy="518160"/>
        </p:xfrm>
        <a:graphic>
          <a:graphicData uri="http://schemas.openxmlformats.org/drawingml/2006/table">
            <a:tbl>
              <a:tblPr firstRow="1" bandRow="1">
                <a:tableStyleId>{7F3E3FD0-3CD5-45DB-B452-72B4C6E09809}</a:tableStyleId>
              </a:tblPr>
              <a:tblGrid>
                <a:gridCol w="5514321">
                  <a:extLst>
                    <a:ext uri="{9D8B030D-6E8A-4147-A177-3AD203B41FA5}">
                      <a16:colId xmlns:a16="http://schemas.microsoft.com/office/drawing/2014/main" val="2101747958"/>
                    </a:ext>
                  </a:extLst>
                </a:gridCol>
              </a:tblGrid>
              <a:tr h="370840">
                <a:tc>
                  <a:txBody>
                    <a:bodyPr/>
                    <a:lstStyle/>
                    <a:p>
                      <a:pPr algn="ctr"/>
                      <a:r>
                        <a:rPr lang="en-US" sz="2800" b="1" dirty="0">
                          <a:solidFill>
                            <a:srgbClr val="96507E"/>
                          </a:solidFill>
                          <a:latin typeface="Baskerville Old Face" panose="02020602080505020303" pitchFamily="18" charset="0"/>
                        </a:rPr>
                        <a:t>Quick Options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05209468"/>
                  </a:ext>
                </a:extLst>
              </a:tr>
            </a:tbl>
          </a:graphicData>
        </a:graphic>
      </p:graphicFrame>
      <p:graphicFrame>
        <p:nvGraphicFramePr>
          <p:cNvPr id="8" name="Table 7">
            <a:extLst>
              <a:ext uri="{FF2B5EF4-FFF2-40B4-BE49-F238E27FC236}">
                <a16:creationId xmlns:a16="http://schemas.microsoft.com/office/drawing/2014/main" id="{ACA50622-989F-44A4-F3DC-CCF12B7D4725}"/>
              </a:ext>
            </a:extLst>
          </p:cNvPr>
          <p:cNvGraphicFramePr>
            <a:graphicFrameLocks noGrp="1"/>
          </p:cNvGraphicFramePr>
          <p:nvPr>
            <p:extLst>
              <p:ext uri="{D42A27DB-BD31-4B8C-83A1-F6EECF244321}">
                <p14:modId xmlns:p14="http://schemas.microsoft.com/office/powerpoint/2010/main" val="631870647"/>
              </p:ext>
            </p:extLst>
          </p:nvPr>
        </p:nvGraphicFramePr>
        <p:xfrm>
          <a:off x="437029" y="681407"/>
          <a:ext cx="7439612" cy="487680"/>
        </p:xfrm>
        <a:graphic>
          <a:graphicData uri="http://schemas.openxmlformats.org/drawingml/2006/table">
            <a:tbl>
              <a:tblPr firstRow="1" bandRow="1">
                <a:tableStyleId>{7F3E3FD0-3CD5-45DB-B452-72B4C6E09809}</a:tableStyleId>
              </a:tblPr>
              <a:tblGrid>
                <a:gridCol w="7439612">
                  <a:extLst>
                    <a:ext uri="{9D8B030D-6E8A-4147-A177-3AD203B41FA5}">
                      <a16:colId xmlns:a16="http://schemas.microsoft.com/office/drawing/2014/main" val="551924848"/>
                    </a:ext>
                  </a:extLst>
                </a:gridCol>
              </a:tblGrid>
              <a:tr h="370840">
                <a:tc>
                  <a:txBody>
                    <a:bodyPr/>
                    <a:lstStyle/>
                    <a:p>
                      <a:pPr marL="285750" indent="-285750" algn="just">
                        <a:buFont typeface="Wingdings" panose="05000000000000000000" pitchFamily="2" charset="2"/>
                        <a:buChar char="q"/>
                      </a:pPr>
                      <a:r>
                        <a:rPr lang="en-US" sz="1300" dirty="0">
                          <a:latin typeface="Arial Rounded MT Bold" panose="020F0704030504030204" pitchFamily="34" charset="0"/>
                        </a:rPr>
                        <a:t>In this section any user can log in or register their accounts , have a quick look to all of our courses they can be enrolled and the popular topics of our website too .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49568430"/>
                  </a:ext>
                </a:extLst>
              </a:tr>
            </a:tbl>
          </a:graphicData>
        </a:graphic>
      </p:graphicFrame>
    </p:spTree>
    <p:extLst>
      <p:ext uri="{BB962C8B-B14F-4D97-AF65-F5344CB8AC3E}">
        <p14:creationId xmlns:p14="http://schemas.microsoft.com/office/powerpoint/2010/main" val="1704971477"/>
      </p:ext>
    </p:extLst>
  </p:cSld>
  <p:clrMapOvr>
    <a:masterClrMapping/>
  </p:clrMapOvr>
</p:sld>
</file>

<file path=ppt/theme/theme1.xml><?xml version="1.0" encoding="utf-8"?>
<a:theme xmlns:a="http://schemas.openxmlformats.org/drawingml/2006/main" name="Ethics Training for Social Media by Slidesgo">
  <a:themeElements>
    <a:clrScheme name="Simple Light">
      <a:dk1>
        <a:srgbClr val="202735"/>
      </a:dk1>
      <a:lt1>
        <a:srgbClr val="FFFFFF"/>
      </a:lt1>
      <a:dk2>
        <a:srgbClr val="485A7E"/>
      </a:dk2>
      <a:lt2>
        <a:srgbClr val="96507E"/>
      </a:lt2>
      <a:accent1>
        <a:srgbClr val="EDB945"/>
      </a:accent1>
      <a:accent2>
        <a:srgbClr val="DD5B52"/>
      </a:accent2>
      <a:accent3>
        <a:srgbClr val="BBC8D8"/>
      </a:accent3>
      <a:accent4>
        <a:srgbClr val="5B3145"/>
      </a:accent4>
      <a:accent5>
        <a:srgbClr val="EF8378"/>
      </a:accent5>
      <a:accent6>
        <a:srgbClr val="FBECDB"/>
      </a:accent6>
      <a:hlink>
        <a:srgbClr val="96507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504</TotalTime>
  <Words>700</Words>
  <Application>Microsoft Office PowerPoint</Application>
  <PresentationFormat>On-screen Show (16:9)</PresentationFormat>
  <Paragraphs>111</Paragraphs>
  <Slides>30</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Poppins</vt:lpstr>
      <vt:lpstr>Georgia</vt:lpstr>
      <vt:lpstr>Assistant</vt:lpstr>
      <vt:lpstr>Arial</vt:lpstr>
      <vt:lpstr>Gloucester MT Extra Condensed</vt:lpstr>
      <vt:lpstr>Algerian</vt:lpstr>
      <vt:lpstr>Baskerville Old Face</vt:lpstr>
      <vt:lpstr>Wingdings</vt:lpstr>
      <vt:lpstr>Arial Rounded MT Bold</vt:lpstr>
      <vt:lpstr>Ethics Training for Social Media by Slidesgo</vt:lpstr>
      <vt:lpstr>HOPE ACADEMY</vt:lpstr>
      <vt:lpstr>Contents</vt:lpstr>
      <vt:lpstr>25%</vt:lpstr>
      <vt:lpstr>Features of the website</vt:lpstr>
      <vt:lpstr>Homepage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HOPE ACADEMY</dc:title>
  <cp:lastModifiedBy>Jakia Rahman</cp:lastModifiedBy>
  <cp:revision>10</cp:revision>
  <dcterms:modified xsi:type="dcterms:W3CDTF">2022-11-28T20:47:23Z</dcterms:modified>
</cp:coreProperties>
</file>